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9"/>
  </p:notesMasterIdLst>
  <p:sldIdLst>
    <p:sldId id="256" r:id="rId2"/>
    <p:sldId id="257" r:id="rId3"/>
    <p:sldId id="339" r:id="rId4"/>
    <p:sldId id="290" r:id="rId5"/>
    <p:sldId id="340" r:id="rId6"/>
    <p:sldId id="341" r:id="rId7"/>
    <p:sldId id="342" r:id="rId8"/>
    <p:sldId id="262" r:id="rId9"/>
    <p:sldId id="267" r:id="rId10"/>
    <p:sldId id="343" r:id="rId11"/>
    <p:sldId id="345" r:id="rId12"/>
    <p:sldId id="350" r:id="rId13"/>
    <p:sldId id="344" r:id="rId14"/>
    <p:sldId id="291" r:id="rId15"/>
    <p:sldId id="346" r:id="rId16"/>
    <p:sldId id="348" r:id="rId17"/>
    <p:sldId id="349" r:id="rId18"/>
    <p:sldId id="315" r:id="rId19"/>
    <p:sldId id="353" r:id="rId20"/>
    <p:sldId id="354" r:id="rId21"/>
    <p:sldId id="355" r:id="rId22"/>
    <p:sldId id="357" r:id="rId23"/>
    <p:sldId id="358" r:id="rId24"/>
    <p:sldId id="359" r:id="rId25"/>
    <p:sldId id="360" r:id="rId26"/>
    <p:sldId id="325" r:id="rId27"/>
    <p:sldId id="361" r:id="rId28"/>
  </p:sldIdLst>
  <p:sldSz cx="9144000" cy="6858000" type="screen4x3"/>
  <p:notesSz cx="6877050" cy="10001250"/>
  <p:embeddedFontLst>
    <p:embeddedFont>
      <p:font typeface="Bahnschrift SemiBold" panose="020B0502040204020203" pitchFamily="34" charset="0"/>
      <p:bold r:id="rId30"/>
    </p:embeddedFont>
    <p:embeddedFont>
      <p:font typeface="Calibri" panose="020F0502020204030204" pitchFamily="34" charset="0"/>
      <p:regular r:id="rId31"/>
      <p:bold r:id="rId32"/>
      <p:italic r:id="rId33"/>
      <p:boldItalic r:id="rId34"/>
    </p:embeddedFont>
    <p:embeddedFont>
      <p:font typeface="Cambria Math" panose="02040503050406030204" pitchFamily="18" charset="0"/>
      <p:regular r:id="rId35"/>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68" d="100"/>
          <a:sy n="68" d="100"/>
        </p:scale>
        <p:origin x="13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A1F6F-FF97-40D0-9F00-A75246F8499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39F13B1-2B60-4455-9CB0-A5D799E51068}">
      <dgm:prSet custT="1"/>
      <dgm:spPr/>
      <dgm:t>
        <a:bodyPr/>
        <a:lstStyle/>
        <a:p>
          <a:pPr algn="ctr"/>
          <a:r>
            <a:rPr lang="en-US" sz="2000" b="1" dirty="0">
              <a:latin typeface="Arial" panose="020B0604020202020204" pitchFamily="34" charset="0"/>
              <a:cs typeface="Arial" panose="020B0604020202020204" pitchFamily="34" charset="0"/>
            </a:rPr>
            <a:t>Introduction</a:t>
          </a:r>
        </a:p>
      </dgm:t>
    </dgm:pt>
    <dgm:pt modelId="{D3D205D6-B2E1-4C5D-AEDA-D2C49C919B77}" type="parTrans" cxnId="{05ED1048-E364-47B4-AC7A-725259C86A8B}">
      <dgm:prSet/>
      <dgm:spPr/>
      <dgm:t>
        <a:bodyPr/>
        <a:lstStyle/>
        <a:p>
          <a:pPr algn="ctr"/>
          <a:endParaRPr lang="en-US" sz="3200">
            <a:latin typeface="Arial" panose="020B0604020202020204" pitchFamily="34" charset="0"/>
            <a:cs typeface="Arial" panose="020B0604020202020204" pitchFamily="34" charset="0"/>
          </a:endParaRPr>
        </a:p>
      </dgm:t>
    </dgm:pt>
    <dgm:pt modelId="{2B26EA29-ADBE-4C18-91A6-F023DA0D229D}" type="sibTrans" cxnId="{05ED1048-E364-47B4-AC7A-725259C86A8B}">
      <dgm:prSet/>
      <dgm:spPr/>
      <dgm:t>
        <a:bodyPr/>
        <a:lstStyle/>
        <a:p>
          <a:pPr algn="ctr"/>
          <a:endParaRPr lang="en-US" sz="3200">
            <a:latin typeface="Arial" panose="020B0604020202020204" pitchFamily="34" charset="0"/>
            <a:cs typeface="Arial" panose="020B0604020202020204" pitchFamily="34" charset="0"/>
          </a:endParaRPr>
        </a:p>
      </dgm:t>
    </dgm:pt>
    <dgm:pt modelId="{EA469E44-4D90-49FE-AC56-DF57CB26C665}">
      <dgm:prSet custT="1"/>
      <dgm:spPr/>
      <dgm:t>
        <a:bodyPr/>
        <a:lstStyle/>
        <a:p>
          <a:pPr algn="ctr"/>
          <a:r>
            <a:rPr lang="en-US" sz="2000" b="1" dirty="0">
              <a:latin typeface="Arial" panose="020B0604020202020204" pitchFamily="34" charset="0"/>
              <a:cs typeface="Arial" panose="020B0604020202020204" pitchFamily="34" charset="0"/>
            </a:rPr>
            <a:t>Methods</a:t>
          </a:r>
        </a:p>
      </dgm:t>
    </dgm:pt>
    <dgm:pt modelId="{2265B1BE-01C0-4E5A-A84F-5410BA374828}" type="parTrans" cxnId="{996FB534-7C29-4836-A678-3083C998BC03}">
      <dgm:prSet/>
      <dgm:spPr/>
      <dgm:t>
        <a:bodyPr/>
        <a:lstStyle/>
        <a:p>
          <a:pPr algn="ctr"/>
          <a:endParaRPr lang="en-US" sz="3200">
            <a:latin typeface="Arial" panose="020B0604020202020204" pitchFamily="34" charset="0"/>
            <a:cs typeface="Arial" panose="020B0604020202020204" pitchFamily="34" charset="0"/>
          </a:endParaRPr>
        </a:p>
      </dgm:t>
    </dgm:pt>
    <dgm:pt modelId="{96C12805-7C0C-48F4-8D24-445397873A9F}" type="sibTrans" cxnId="{996FB534-7C29-4836-A678-3083C998BC03}">
      <dgm:prSet/>
      <dgm:spPr/>
      <dgm:t>
        <a:bodyPr/>
        <a:lstStyle/>
        <a:p>
          <a:pPr algn="ctr"/>
          <a:endParaRPr lang="en-US" sz="3200">
            <a:latin typeface="Arial" panose="020B0604020202020204" pitchFamily="34" charset="0"/>
            <a:cs typeface="Arial" panose="020B0604020202020204" pitchFamily="34" charset="0"/>
          </a:endParaRPr>
        </a:p>
      </dgm:t>
    </dgm:pt>
    <dgm:pt modelId="{CC6A5F38-6AB3-4670-8044-DE089AC88A9B}">
      <dgm:prSet custT="1"/>
      <dgm:spPr/>
      <dgm:t>
        <a:bodyPr/>
        <a:lstStyle/>
        <a:p>
          <a:pPr algn="ctr"/>
          <a:r>
            <a:rPr lang="en-US" sz="2000" b="1" dirty="0">
              <a:latin typeface="Arial" panose="020B0604020202020204" pitchFamily="34" charset="0"/>
              <a:cs typeface="Arial" panose="020B0604020202020204" pitchFamily="34" charset="0"/>
            </a:rPr>
            <a:t>Results</a:t>
          </a:r>
        </a:p>
      </dgm:t>
    </dgm:pt>
    <dgm:pt modelId="{1591F6D5-FFBD-4F31-9512-068233BE83FC}" type="parTrans" cxnId="{A947768A-9CF8-4FE8-BF5B-DC036AA636BF}">
      <dgm:prSet/>
      <dgm:spPr/>
      <dgm:t>
        <a:bodyPr/>
        <a:lstStyle/>
        <a:p>
          <a:pPr algn="ctr"/>
          <a:endParaRPr lang="en-US" sz="3200">
            <a:latin typeface="Arial" panose="020B0604020202020204" pitchFamily="34" charset="0"/>
            <a:cs typeface="Arial" panose="020B0604020202020204" pitchFamily="34" charset="0"/>
          </a:endParaRPr>
        </a:p>
      </dgm:t>
    </dgm:pt>
    <dgm:pt modelId="{46BC44D5-1428-4D75-B948-E8009953EB3A}" type="sibTrans" cxnId="{A947768A-9CF8-4FE8-BF5B-DC036AA636BF}">
      <dgm:prSet/>
      <dgm:spPr/>
      <dgm:t>
        <a:bodyPr/>
        <a:lstStyle/>
        <a:p>
          <a:pPr algn="ctr"/>
          <a:endParaRPr lang="en-US" sz="3200">
            <a:latin typeface="Arial" panose="020B0604020202020204" pitchFamily="34" charset="0"/>
            <a:cs typeface="Arial" panose="020B0604020202020204" pitchFamily="34" charset="0"/>
          </a:endParaRPr>
        </a:p>
      </dgm:t>
    </dgm:pt>
    <dgm:pt modelId="{C9B71A48-0F4E-4D3E-8F9F-020CB59CFE0A}">
      <dgm:prSet custT="1"/>
      <dgm:spPr/>
      <dgm:t>
        <a:bodyPr/>
        <a:lstStyle/>
        <a:p>
          <a:pPr algn="ctr"/>
          <a:r>
            <a:rPr lang="en-US" sz="2000" b="1" dirty="0">
              <a:latin typeface="Arial" panose="020B0604020202020204" pitchFamily="34" charset="0"/>
              <a:cs typeface="Arial" panose="020B0604020202020204" pitchFamily="34" charset="0"/>
            </a:rPr>
            <a:t>Conclusions</a:t>
          </a:r>
        </a:p>
      </dgm:t>
    </dgm:pt>
    <dgm:pt modelId="{1428292A-EC16-40EE-9882-3DA287091E54}" type="parTrans" cxnId="{7AE66603-7A5A-4D34-A205-0E7D16151210}">
      <dgm:prSet/>
      <dgm:spPr/>
      <dgm:t>
        <a:bodyPr/>
        <a:lstStyle/>
        <a:p>
          <a:pPr algn="ctr"/>
          <a:endParaRPr lang="en-US" sz="3200">
            <a:latin typeface="Arial" panose="020B0604020202020204" pitchFamily="34" charset="0"/>
            <a:cs typeface="Arial" panose="020B0604020202020204" pitchFamily="34" charset="0"/>
          </a:endParaRPr>
        </a:p>
      </dgm:t>
    </dgm:pt>
    <dgm:pt modelId="{E93AFB06-A3BE-4789-8D5C-F78010FCCE1B}" type="sibTrans" cxnId="{7AE66603-7A5A-4D34-A205-0E7D16151210}">
      <dgm:prSet/>
      <dgm:spPr/>
      <dgm:t>
        <a:bodyPr/>
        <a:lstStyle/>
        <a:p>
          <a:pPr algn="ctr"/>
          <a:endParaRPr lang="en-US" sz="3200">
            <a:latin typeface="Arial" panose="020B0604020202020204" pitchFamily="34" charset="0"/>
            <a:cs typeface="Arial" panose="020B0604020202020204" pitchFamily="34" charset="0"/>
          </a:endParaRPr>
        </a:p>
      </dgm:t>
    </dgm:pt>
    <dgm:pt modelId="{1BBE2B0B-2E4D-4786-9DB5-3056DE10FDF8}" type="pres">
      <dgm:prSet presAssocID="{B33A1F6F-FF97-40D0-9F00-A75246F84999}" presName="linear" presStyleCnt="0">
        <dgm:presLayoutVars>
          <dgm:animLvl val="lvl"/>
          <dgm:resizeHandles val="exact"/>
        </dgm:presLayoutVars>
      </dgm:prSet>
      <dgm:spPr/>
    </dgm:pt>
    <dgm:pt modelId="{4887DFBB-94DE-4318-BC19-1E41507B46D2}" type="pres">
      <dgm:prSet presAssocID="{339F13B1-2B60-4455-9CB0-A5D799E51068}" presName="parentText" presStyleLbl="node1" presStyleIdx="0" presStyleCnt="4" custLinFactNeighborX="-324" custLinFactNeighborY="-320">
        <dgm:presLayoutVars>
          <dgm:chMax val="0"/>
          <dgm:bulletEnabled val="1"/>
        </dgm:presLayoutVars>
      </dgm:prSet>
      <dgm:spPr/>
    </dgm:pt>
    <dgm:pt modelId="{ACDCA81E-2C6F-4080-8C9B-50256D7A25A4}" type="pres">
      <dgm:prSet presAssocID="{2B26EA29-ADBE-4C18-91A6-F023DA0D229D}" presName="spacer" presStyleCnt="0"/>
      <dgm:spPr/>
    </dgm:pt>
    <dgm:pt modelId="{15EB51B5-EA78-48E5-9C35-121329E69432}" type="pres">
      <dgm:prSet presAssocID="{EA469E44-4D90-49FE-AC56-DF57CB26C665}" presName="parentText" presStyleLbl="node1" presStyleIdx="1" presStyleCnt="4">
        <dgm:presLayoutVars>
          <dgm:chMax val="0"/>
          <dgm:bulletEnabled val="1"/>
        </dgm:presLayoutVars>
      </dgm:prSet>
      <dgm:spPr/>
    </dgm:pt>
    <dgm:pt modelId="{698C9B66-EAC3-41D3-A591-52251D6693F8}" type="pres">
      <dgm:prSet presAssocID="{96C12805-7C0C-48F4-8D24-445397873A9F}" presName="spacer" presStyleCnt="0"/>
      <dgm:spPr/>
    </dgm:pt>
    <dgm:pt modelId="{B9EE8365-84EB-4699-947D-97FB659760FC}" type="pres">
      <dgm:prSet presAssocID="{CC6A5F38-6AB3-4670-8044-DE089AC88A9B}" presName="parentText" presStyleLbl="node1" presStyleIdx="2" presStyleCnt="4" custLinFactNeighborX="39506" custLinFactNeighborY="-8007">
        <dgm:presLayoutVars>
          <dgm:chMax val="0"/>
          <dgm:bulletEnabled val="1"/>
        </dgm:presLayoutVars>
      </dgm:prSet>
      <dgm:spPr/>
    </dgm:pt>
    <dgm:pt modelId="{1023A00D-E766-4978-A7AC-CB6C91D9E5B0}" type="pres">
      <dgm:prSet presAssocID="{46BC44D5-1428-4D75-B948-E8009953EB3A}" presName="spacer" presStyleCnt="0"/>
      <dgm:spPr/>
    </dgm:pt>
    <dgm:pt modelId="{59A73484-C03E-44A2-ACE9-FF730A8925CC}" type="pres">
      <dgm:prSet presAssocID="{C9B71A48-0F4E-4D3E-8F9F-020CB59CFE0A}" presName="parentText" presStyleLbl="node1" presStyleIdx="3" presStyleCnt="4" custLinFactNeighborY="0">
        <dgm:presLayoutVars>
          <dgm:chMax val="0"/>
          <dgm:bulletEnabled val="1"/>
        </dgm:presLayoutVars>
      </dgm:prSet>
      <dgm:spPr/>
    </dgm:pt>
  </dgm:ptLst>
  <dgm:cxnLst>
    <dgm:cxn modelId="{7AE66603-7A5A-4D34-A205-0E7D16151210}" srcId="{B33A1F6F-FF97-40D0-9F00-A75246F84999}" destId="{C9B71A48-0F4E-4D3E-8F9F-020CB59CFE0A}" srcOrd="3" destOrd="0" parTransId="{1428292A-EC16-40EE-9882-3DA287091E54}" sibTransId="{E93AFB06-A3BE-4789-8D5C-F78010FCCE1B}"/>
    <dgm:cxn modelId="{9E3E080C-D0AB-41B0-80E1-D87E0D6DB079}" type="presOf" srcId="{EA469E44-4D90-49FE-AC56-DF57CB26C665}" destId="{15EB51B5-EA78-48E5-9C35-121329E69432}" srcOrd="0" destOrd="0" presId="urn:microsoft.com/office/officeart/2005/8/layout/vList2"/>
    <dgm:cxn modelId="{15BBBD13-8464-4919-88DA-CC40636E9789}" type="presOf" srcId="{339F13B1-2B60-4455-9CB0-A5D799E51068}" destId="{4887DFBB-94DE-4318-BC19-1E41507B46D2}" srcOrd="0" destOrd="0" presId="urn:microsoft.com/office/officeart/2005/8/layout/vList2"/>
    <dgm:cxn modelId="{59CAB31F-AB21-4D34-BDD9-9876E51581B1}" type="presOf" srcId="{B33A1F6F-FF97-40D0-9F00-A75246F84999}" destId="{1BBE2B0B-2E4D-4786-9DB5-3056DE10FDF8}" srcOrd="0" destOrd="0" presId="urn:microsoft.com/office/officeart/2005/8/layout/vList2"/>
    <dgm:cxn modelId="{0EE29A31-51D7-4EB2-96F0-8F1F3A19C8B0}" type="presOf" srcId="{CC6A5F38-6AB3-4670-8044-DE089AC88A9B}" destId="{B9EE8365-84EB-4699-947D-97FB659760FC}" srcOrd="0" destOrd="0" presId="urn:microsoft.com/office/officeart/2005/8/layout/vList2"/>
    <dgm:cxn modelId="{996FB534-7C29-4836-A678-3083C998BC03}" srcId="{B33A1F6F-FF97-40D0-9F00-A75246F84999}" destId="{EA469E44-4D90-49FE-AC56-DF57CB26C665}" srcOrd="1" destOrd="0" parTransId="{2265B1BE-01C0-4E5A-A84F-5410BA374828}" sibTransId="{96C12805-7C0C-48F4-8D24-445397873A9F}"/>
    <dgm:cxn modelId="{05ED1048-E364-47B4-AC7A-725259C86A8B}" srcId="{B33A1F6F-FF97-40D0-9F00-A75246F84999}" destId="{339F13B1-2B60-4455-9CB0-A5D799E51068}" srcOrd="0" destOrd="0" parTransId="{D3D205D6-B2E1-4C5D-AEDA-D2C49C919B77}" sibTransId="{2B26EA29-ADBE-4C18-91A6-F023DA0D229D}"/>
    <dgm:cxn modelId="{A947768A-9CF8-4FE8-BF5B-DC036AA636BF}" srcId="{B33A1F6F-FF97-40D0-9F00-A75246F84999}" destId="{CC6A5F38-6AB3-4670-8044-DE089AC88A9B}" srcOrd="2" destOrd="0" parTransId="{1591F6D5-FFBD-4F31-9512-068233BE83FC}" sibTransId="{46BC44D5-1428-4D75-B948-E8009953EB3A}"/>
    <dgm:cxn modelId="{2C0528DA-116D-4103-BA39-38DE0DDE8B12}" type="presOf" srcId="{C9B71A48-0F4E-4D3E-8F9F-020CB59CFE0A}" destId="{59A73484-C03E-44A2-ACE9-FF730A8925CC}" srcOrd="0" destOrd="0" presId="urn:microsoft.com/office/officeart/2005/8/layout/vList2"/>
    <dgm:cxn modelId="{F037894E-FEB0-4AB7-9365-28EDAFC22F55}" type="presParOf" srcId="{1BBE2B0B-2E4D-4786-9DB5-3056DE10FDF8}" destId="{4887DFBB-94DE-4318-BC19-1E41507B46D2}" srcOrd="0" destOrd="0" presId="urn:microsoft.com/office/officeart/2005/8/layout/vList2"/>
    <dgm:cxn modelId="{1AA4491E-8735-4D86-84BD-87B09507AFC1}" type="presParOf" srcId="{1BBE2B0B-2E4D-4786-9DB5-3056DE10FDF8}" destId="{ACDCA81E-2C6F-4080-8C9B-50256D7A25A4}" srcOrd="1" destOrd="0" presId="urn:microsoft.com/office/officeart/2005/8/layout/vList2"/>
    <dgm:cxn modelId="{1ED56B2B-6F6A-4B73-9F04-6101230794F1}" type="presParOf" srcId="{1BBE2B0B-2E4D-4786-9DB5-3056DE10FDF8}" destId="{15EB51B5-EA78-48E5-9C35-121329E69432}" srcOrd="2" destOrd="0" presId="urn:microsoft.com/office/officeart/2005/8/layout/vList2"/>
    <dgm:cxn modelId="{71647586-896B-4A18-87EC-1F587144B972}" type="presParOf" srcId="{1BBE2B0B-2E4D-4786-9DB5-3056DE10FDF8}" destId="{698C9B66-EAC3-41D3-A591-52251D6693F8}" srcOrd="3" destOrd="0" presId="urn:microsoft.com/office/officeart/2005/8/layout/vList2"/>
    <dgm:cxn modelId="{8FD87F2C-AE6B-4E0A-BBD4-FFCDFD64C470}" type="presParOf" srcId="{1BBE2B0B-2E4D-4786-9DB5-3056DE10FDF8}" destId="{B9EE8365-84EB-4699-947D-97FB659760FC}" srcOrd="4" destOrd="0" presId="urn:microsoft.com/office/officeart/2005/8/layout/vList2"/>
    <dgm:cxn modelId="{E053803C-B487-4E34-A4EB-451D9F0C4500}" type="presParOf" srcId="{1BBE2B0B-2E4D-4786-9DB5-3056DE10FDF8}" destId="{1023A00D-E766-4978-A7AC-CB6C91D9E5B0}" srcOrd="5" destOrd="0" presId="urn:microsoft.com/office/officeart/2005/8/layout/vList2"/>
    <dgm:cxn modelId="{AFAE50BD-577A-49A2-81B9-2AEDE77D2ED1}" type="presParOf" srcId="{1BBE2B0B-2E4D-4786-9DB5-3056DE10FDF8}" destId="{59A73484-C03E-44A2-ACE9-FF730A8925C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7DFBB-94DE-4318-BC19-1E41507B46D2}">
      <dsp:nvSpPr>
        <dsp:cNvPr id="0" name=""/>
        <dsp:cNvSpPr/>
      </dsp:nvSpPr>
      <dsp:spPr>
        <a:xfrm>
          <a:off x="0" y="10663"/>
          <a:ext cx="4629150" cy="101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Introduction</a:t>
          </a:r>
        </a:p>
      </dsp:txBody>
      <dsp:txXfrm>
        <a:off x="49347" y="60010"/>
        <a:ext cx="4530456" cy="912186"/>
      </dsp:txXfrm>
    </dsp:sp>
    <dsp:sp modelId="{15EB51B5-EA78-48E5-9C35-121329E69432}">
      <dsp:nvSpPr>
        <dsp:cNvPr id="0" name=""/>
        <dsp:cNvSpPr/>
      </dsp:nvSpPr>
      <dsp:spPr>
        <a:xfrm>
          <a:off x="0" y="1177561"/>
          <a:ext cx="4629150" cy="101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Methods</a:t>
          </a:r>
        </a:p>
      </dsp:txBody>
      <dsp:txXfrm>
        <a:off x="49347" y="1226908"/>
        <a:ext cx="4530456" cy="912186"/>
      </dsp:txXfrm>
    </dsp:sp>
    <dsp:sp modelId="{B9EE8365-84EB-4699-947D-97FB659760FC}">
      <dsp:nvSpPr>
        <dsp:cNvPr id="0" name=""/>
        <dsp:cNvSpPr/>
      </dsp:nvSpPr>
      <dsp:spPr>
        <a:xfrm>
          <a:off x="0" y="2331509"/>
          <a:ext cx="4629150" cy="101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Results</a:t>
          </a:r>
        </a:p>
      </dsp:txBody>
      <dsp:txXfrm>
        <a:off x="49347" y="2380856"/>
        <a:ext cx="4530456" cy="912186"/>
      </dsp:txXfrm>
    </dsp:sp>
    <dsp:sp modelId="{59A73484-C03E-44A2-ACE9-FF730A8925CC}">
      <dsp:nvSpPr>
        <dsp:cNvPr id="0" name=""/>
        <dsp:cNvSpPr/>
      </dsp:nvSpPr>
      <dsp:spPr>
        <a:xfrm>
          <a:off x="0" y="3510361"/>
          <a:ext cx="4629150" cy="101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Conclusions</a:t>
          </a:r>
        </a:p>
      </dsp:txBody>
      <dsp:txXfrm>
        <a:off x="49347" y="3559708"/>
        <a:ext cx="4530456" cy="9121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9737" cy="500062"/>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1pPr>
            <a:lvl2pPr marL="457200" marR="0" lvl="1"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L="914400" marR="0" lvl="2"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L="1371600" marR="0" lvl="3"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L="1828800" marR="0" lvl="4"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L="2286000" marR="0" lvl="5"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L="3200400" marR="0" lvl="6"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L="4572000" marR="0" lvl="7"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L="6400800" marR="0" lvl="8"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95725" y="0"/>
            <a:ext cx="2979737" cy="500062"/>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Calibri"/>
              <a:buNone/>
              <a:defRPr sz="1300" b="0" i="0" u="none" strike="noStrike" cap="none">
                <a:solidFill>
                  <a:srgbClr val="000000"/>
                </a:solidFill>
                <a:latin typeface="Calibri"/>
                <a:ea typeface="Calibri"/>
                <a:cs typeface="Calibri"/>
                <a:sym typeface="Calibri"/>
              </a:defRPr>
            </a:lvl1pPr>
            <a:lvl2pPr marL="457200" marR="0" lvl="1"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L="914400" marR="0" lvl="2"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L="1371600" marR="0" lvl="3"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L="1828800" marR="0" lvl="4"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L="2286000" marR="0" lvl="5"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L="3200400" marR="0" lvl="6"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L="4572000" marR="0" lvl="7"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L="6400800" marR="0" lvl="8"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39800" y="750887"/>
            <a:ext cx="4997450" cy="3749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7387" y="4751387"/>
            <a:ext cx="5502275" cy="450056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499600"/>
            <a:ext cx="2979737" cy="500062"/>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1pPr>
            <a:lvl2pPr marL="457200" marR="0" lvl="1"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L="914400" marR="0" lvl="2"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L="1371600" marR="0" lvl="3"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L="1828800" marR="0" lvl="4"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L="2286000" marR="0" lvl="5"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L="3200400" marR="0" lvl="6"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L="4572000" marR="0" lvl="7"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L="6400800" marR="0" lvl="8" indent="0"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95725" y="9499600"/>
            <a:ext cx="2979737" cy="500062"/>
          </a:xfrm>
          <a:prstGeom prst="rect">
            <a:avLst/>
          </a:prstGeom>
          <a:noFill/>
          <a:ln>
            <a:noFill/>
          </a:ln>
        </p:spPr>
        <p:txBody>
          <a:bodyPr spcFirstLastPara="1" wrap="square" lIns="96425" tIns="48200" rIns="96425" bIns="48200" anchor="b" anchorCtr="0">
            <a:noAutofit/>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a:solidFill>
                  <a:srgbClr val="000000"/>
                </a:solidFill>
                <a:latin typeface="Calibri"/>
                <a:ea typeface="Calibri"/>
                <a:cs typeface="Calibri"/>
                <a:sym typeface="Calibri"/>
              </a:rPr>
              <a:t>‹nº›</a:t>
            </a:fld>
            <a:endParaRPr sz="13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7387" y="4751387"/>
            <a:ext cx="5502275" cy="4500562"/>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a:p>
          <a:p>
            <a:pPr marL="0" marR="0" lvl="0" indent="0" algn="l" rtl="0">
              <a:spcBef>
                <a:spcPts val="0"/>
              </a:spcBef>
              <a:spcAft>
                <a:spcPts val="0"/>
              </a:spcAft>
              <a:buClr>
                <a:schemeClr val="dk1"/>
              </a:buClr>
              <a:buSzPts val="1800"/>
              <a:buFont typeface="Arial"/>
              <a:buNone/>
            </a:pPr>
            <a:endParaRPr/>
          </a:p>
        </p:txBody>
      </p:sp>
      <p:sp>
        <p:nvSpPr>
          <p:cNvPr id="98" name="Google Shape;98;p3: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685276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94875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3023206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290523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6446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940e032356_0_13: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940e032356_0_13: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
        <p:nvSpPr>
          <p:cNvPr id="861" name="Google Shape;861;g940e032356_0_13: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690905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655217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97465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6d5ccabcb_2_0: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6d5ccabcb_2_0: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
        <p:nvSpPr>
          <p:cNvPr id="104" name="Google Shape;104;g86d5ccabcb_2_0: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Clr>
                <a:srgbClr val="000000"/>
              </a:buClr>
              <a:buSzPts val="1300"/>
              <a:buFont typeface="Calibri"/>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840435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86226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017966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940e032356_0_13: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940e032356_0_13: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
        <p:nvSpPr>
          <p:cNvPr id="861" name="Google Shape;861;g940e032356_0_13: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785792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93527d0a9d_2_393: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93527d0a9d_2_393: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
        <p:nvSpPr>
          <p:cNvPr id="969" name="Google Shape;969;g93527d0a9d_2_393: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93527d0a9d_2_393: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93527d0a9d_2_393: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p>
        </p:txBody>
      </p:sp>
      <p:sp>
        <p:nvSpPr>
          <p:cNvPr id="969" name="Google Shape;969;g93527d0a9d_2_393: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85508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6d5ccabcb_2_0: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6d5ccabcb_2_0: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
        <p:nvSpPr>
          <p:cNvPr id="104" name="Google Shape;104;g86d5ccabcb_2_0: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Clr>
                <a:srgbClr val="000000"/>
              </a:buClr>
              <a:buSzPts val="1300"/>
              <a:buFont typeface="Calibri"/>
              <a:buNone/>
            </a:pPr>
            <a:fld id="{00000000-1234-1234-1234-123412341234}" type="slidenum">
              <a:rPr lang="en-US"/>
              <a:t>3</a:t>
            </a:fld>
            <a:endParaRPr/>
          </a:p>
        </p:txBody>
      </p:sp>
    </p:spTree>
    <p:extLst>
      <p:ext uri="{BB962C8B-B14F-4D97-AF65-F5344CB8AC3E}">
        <p14:creationId xmlns:p14="http://schemas.microsoft.com/office/powerpoint/2010/main" val="686118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6d5ccabcb_3_35: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6d5ccabcb_3_35: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sz="1300"/>
          </a:p>
        </p:txBody>
      </p:sp>
      <p:sp>
        <p:nvSpPr>
          <p:cNvPr id="558" name="Google Shape;558;g86d5ccabcb_3_35: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939800" y="750888"/>
            <a:ext cx="4997450" cy="3749675"/>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300"/>
              <a:buFont typeface="Calibri"/>
              <a:buNone/>
            </a:pPr>
            <a:fld id="{00000000-1234-1234-1234-123412341234}" type="slidenum">
              <a:rPr lang="en-US" sz="1300" b="0" i="0" u="none" strike="noStrike" cap="none" smtClean="0">
                <a:solidFill>
                  <a:srgbClr val="000000"/>
                </a:solidFill>
                <a:latin typeface="Calibri"/>
                <a:ea typeface="Calibri"/>
                <a:cs typeface="Calibri"/>
                <a:sym typeface="Calibri"/>
              </a:rPr>
              <a:t>6</a:t>
            </a:fld>
            <a:endParaRPr lang="en-US" sz="13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59370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3527d0a9d_2_169: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3527d0a9d_2_169: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sz="1300"/>
              <a:t>Comparar o eigen com o champ, na questão de resoluçao, justificando seu uso</a:t>
            </a:r>
            <a:endParaRPr sz="1300"/>
          </a:p>
        </p:txBody>
      </p:sp>
      <p:sp>
        <p:nvSpPr>
          <p:cNvPr id="171" name="Google Shape;171;g93527d0a9d_2_169: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96df642aa1_0_214: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96df642aa1_0_214: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endParaRPr sz="1300"/>
          </a:p>
        </p:txBody>
      </p:sp>
      <p:sp>
        <p:nvSpPr>
          <p:cNvPr id="248" name="Google Shape;248;g96df642aa1_0_214: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6d5ccabcb_3_35: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6d5ccabcb_3_35: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914400" lvl="0" indent="0" algn="l" rtl="0">
              <a:spcBef>
                <a:spcPts val="0"/>
              </a:spcBef>
              <a:spcAft>
                <a:spcPts val="0"/>
              </a:spcAft>
              <a:buNone/>
            </a:pPr>
            <a:endParaRPr sz="1300"/>
          </a:p>
        </p:txBody>
      </p:sp>
      <p:sp>
        <p:nvSpPr>
          <p:cNvPr id="558" name="Google Shape;558;g86d5ccabcb_3_35: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341862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952360c3ea_0_101:notes"/>
          <p:cNvSpPr>
            <a:spLocks noGrp="1" noRot="1" noChangeAspect="1"/>
          </p:cNvSpPr>
          <p:nvPr>
            <p:ph type="sldImg" idx="2"/>
          </p:nvPr>
        </p:nvSpPr>
        <p:spPr>
          <a:xfrm>
            <a:off x="939800" y="750888"/>
            <a:ext cx="4997450" cy="37496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952360c3ea_0_101:notes"/>
          <p:cNvSpPr txBox="1">
            <a:spLocks noGrp="1"/>
          </p:cNvSpPr>
          <p:nvPr>
            <p:ph type="body" idx="1"/>
          </p:nvPr>
        </p:nvSpPr>
        <p:spPr>
          <a:xfrm>
            <a:off x="687387" y="4751387"/>
            <a:ext cx="5502300" cy="4500600"/>
          </a:xfrm>
          <a:prstGeom prst="rect">
            <a:avLst/>
          </a:prstGeom>
        </p:spPr>
        <p:txBody>
          <a:bodyPr spcFirstLastPara="1" wrap="square" lIns="91425" tIns="91425" rIns="91425" bIns="91425" anchor="t" anchorCtr="0">
            <a:noAutofit/>
          </a:bodyPr>
          <a:lstStyle/>
          <a:p>
            <a:pPr marL="1371600" lvl="0" indent="0" algn="l" rtl="0">
              <a:spcBef>
                <a:spcPts val="0"/>
              </a:spcBef>
              <a:spcAft>
                <a:spcPts val="0"/>
              </a:spcAft>
              <a:buNone/>
            </a:pPr>
            <a:endParaRPr sz="1300" dirty="0"/>
          </a:p>
        </p:txBody>
      </p:sp>
      <p:sp>
        <p:nvSpPr>
          <p:cNvPr id="565" name="Google Shape;565;g952360c3ea_0_101:notes"/>
          <p:cNvSpPr txBox="1">
            <a:spLocks noGrp="1"/>
          </p:cNvSpPr>
          <p:nvPr>
            <p:ph type="sldNum" idx="12"/>
          </p:nvPr>
        </p:nvSpPr>
        <p:spPr>
          <a:xfrm>
            <a:off x="3895725" y="9499600"/>
            <a:ext cx="2979600" cy="500100"/>
          </a:xfrm>
          <a:prstGeom prst="rect">
            <a:avLst/>
          </a:prstGeom>
        </p:spPr>
        <p:txBody>
          <a:bodyPr spcFirstLastPara="1" wrap="square" lIns="96425" tIns="48200" rIns="96425" bIns="482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70262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AD0286-EEE4-4E0D-9095-47DBDE3B8A84}"/>
              </a:ext>
            </a:extLst>
          </p:cNvPr>
          <p:cNvSpPr>
            <a:spLocks noGrp="1"/>
          </p:cNvSpPr>
          <p:nvPr>
            <p:ph type="ctrTitle"/>
          </p:nvPr>
        </p:nvSpPr>
        <p:spPr>
          <a:xfrm>
            <a:off x="550019" y="1913159"/>
            <a:ext cx="6858000" cy="2387600"/>
          </a:xfrm>
        </p:spPr>
        <p:txBody>
          <a:bodyPr anchor="b"/>
          <a:lstStyle>
            <a:lvl1pPr algn="ctr">
              <a:defRPr sz="4500"/>
            </a:lvl1pPr>
          </a:lstStyle>
          <a:p>
            <a:r>
              <a:rPr lang="pt-BR"/>
              <a:t>Clique para editar o título Mestre</a:t>
            </a:r>
            <a:endParaRPr lang="pt-BR" dirty="0"/>
          </a:p>
        </p:txBody>
      </p:sp>
      <p:sp>
        <p:nvSpPr>
          <p:cNvPr id="3" name="Subtítulo 2">
            <a:extLst>
              <a:ext uri="{FF2B5EF4-FFF2-40B4-BE49-F238E27FC236}">
                <a16:creationId xmlns:a16="http://schemas.microsoft.com/office/drawing/2014/main" id="{ED57DAB0-2B31-4DF3-BA57-DF2D46ED26F9}"/>
              </a:ext>
            </a:extLst>
          </p:cNvPr>
          <p:cNvSpPr>
            <a:spLocks noGrp="1"/>
          </p:cNvSpPr>
          <p:nvPr>
            <p:ph type="subTitle" idx="1"/>
          </p:nvPr>
        </p:nvSpPr>
        <p:spPr>
          <a:xfrm>
            <a:off x="550019" y="4392834"/>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p>
        </p:txBody>
      </p:sp>
    </p:spTree>
    <p:extLst>
      <p:ext uri="{BB962C8B-B14F-4D97-AF65-F5344CB8AC3E}">
        <p14:creationId xmlns:p14="http://schemas.microsoft.com/office/powerpoint/2010/main" val="1001928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4" name="Google Shape;34;p4"/>
          <p:cNvSpPr txBox="1">
            <a:spLocks noGrp="1"/>
          </p:cNvSpPr>
          <p:nvPr>
            <p:ph type="title"/>
          </p:nvPr>
        </p:nvSpPr>
        <p:spPr>
          <a:xfrm>
            <a:off x="729450" y="1758200"/>
            <a:ext cx="7688700" cy="713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5" name="Google Shape;35;p4"/>
          <p:cNvSpPr txBox="1">
            <a:spLocks noGrp="1"/>
          </p:cNvSpPr>
          <p:nvPr>
            <p:ph type="body" idx="1"/>
          </p:nvPr>
        </p:nvSpPr>
        <p:spPr>
          <a:xfrm>
            <a:off x="729450" y="2771833"/>
            <a:ext cx="7688700" cy="30147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6" name="Google Shape;36;p4"/>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44725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sp>
        <p:nvSpPr>
          <p:cNvPr id="74" name="Google Shape;74;p9"/>
          <p:cNvSpPr txBox="1">
            <a:spLocks noGrp="1"/>
          </p:cNvSpPr>
          <p:nvPr>
            <p:ph type="title"/>
          </p:nvPr>
        </p:nvSpPr>
        <p:spPr>
          <a:xfrm>
            <a:off x="530575" y="1807600"/>
            <a:ext cx="3300900" cy="2249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5" name="Google Shape;75;p9"/>
          <p:cNvSpPr txBox="1">
            <a:spLocks noGrp="1"/>
          </p:cNvSpPr>
          <p:nvPr>
            <p:ph type="subTitle" idx="1"/>
          </p:nvPr>
        </p:nvSpPr>
        <p:spPr>
          <a:xfrm>
            <a:off x="724950" y="4215367"/>
            <a:ext cx="3300900" cy="10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76" name="Google Shape;76;p9"/>
          <p:cNvSpPr txBox="1">
            <a:spLocks noGrp="1"/>
          </p:cNvSpPr>
          <p:nvPr>
            <p:ph type="body" idx="2"/>
          </p:nvPr>
        </p:nvSpPr>
        <p:spPr>
          <a:xfrm>
            <a:off x="5174225" y="1803500"/>
            <a:ext cx="3374400" cy="4034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7" name="Google Shape;77;p9"/>
          <p:cNvSpPr txBox="1">
            <a:spLocks noGrp="1"/>
          </p:cNvSpPr>
          <p:nvPr>
            <p:ph type="sldNum" idx="12"/>
          </p:nvPr>
        </p:nvSpPr>
        <p:spPr>
          <a:xfrm>
            <a:off x="8536302" y="6333134"/>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‹nº›</a:t>
            </a:fld>
            <a:endParaRPr/>
          </a:p>
        </p:txBody>
      </p:sp>
    </p:spTree>
    <p:extLst>
      <p:ext uri="{BB962C8B-B14F-4D97-AF65-F5344CB8AC3E}">
        <p14:creationId xmlns:p14="http://schemas.microsoft.com/office/powerpoint/2010/main" val="2531548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F94279-E79A-4D6C-9646-683749D58D2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48C0595-CF49-4AEB-98BE-15B3FA358D7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3330209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A87A1-784B-41E8-A469-10FF5D1638B2}"/>
              </a:ext>
            </a:extLst>
          </p:cNvPr>
          <p:cNvSpPr>
            <a:spLocks noGrp="1"/>
          </p:cNvSpPr>
          <p:nvPr>
            <p:ph type="title"/>
          </p:nvPr>
        </p:nvSpPr>
        <p:spPr>
          <a:xfrm>
            <a:off x="623888" y="1709739"/>
            <a:ext cx="7886700" cy="2852737"/>
          </a:xfrm>
        </p:spPr>
        <p:txBody>
          <a:bodyPr anchor="b"/>
          <a:lstStyle>
            <a:lvl1pPr>
              <a:defRPr sz="4500">
                <a:solidFill>
                  <a:schemeClr val="accent1">
                    <a:lumMod val="20000"/>
                    <a:lumOff val="80000"/>
                  </a:schemeClr>
                </a:solidFill>
              </a:defRPr>
            </a:lvl1p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79EC43E5-3D16-42BD-ADB2-2F6186127F04}"/>
              </a:ext>
            </a:extLst>
          </p:cNvPr>
          <p:cNvSpPr>
            <a:spLocks noGrp="1"/>
          </p:cNvSpPr>
          <p:nvPr>
            <p:ph type="body" idx="1"/>
          </p:nvPr>
        </p:nvSpPr>
        <p:spPr>
          <a:xfrm>
            <a:off x="623888" y="4589464"/>
            <a:ext cx="7886700" cy="1500187"/>
          </a:xfrm>
        </p:spPr>
        <p:txBody>
          <a:bodyPr/>
          <a:lstStyle>
            <a:lvl1pPr marL="0" indent="0">
              <a:buNone/>
              <a:defRPr sz="1800">
                <a:solidFill>
                  <a:schemeClr val="accent1">
                    <a:lumMod val="20000"/>
                    <a:lumOff val="8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a:t>Clique para editar os estilos de texto Mestres</a:t>
            </a:r>
          </a:p>
        </p:txBody>
      </p:sp>
    </p:spTree>
    <p:extLst>
      <p:ext uri="{BB962C8B-B14F-4D97-AF65-F5344CB8AC3E}">
        <p14:creationId xmlns:p14="http://schemas.microsoft.com/office/powerpoint/2010/main" val="56577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D6345-ACFE-4BB4-9D9B-81160278BFC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F16AE8B-E87D-4212-A7A4-FCF8A5E6AF68}"/>
              </a:ext>
            </a:extLst>
          </p:cNvPr>
          <p:cNvSpPr>
            <a:spLocks noGrp="1"/>
          </p:cNvSpPr>
          <p:nvPr>
            <p:ph sz="half" idx="1"/>
          </p:nvPr>
        </p:nvSpPr>
        <p:spPr>
          <a:xfrm>
            <a:off x="628650" y="1825625"/>
            <a:ext cx="3943350" cy="460935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ECE0FC9-CBD2-4FB6-B1F5-E533550EC8B3}"/>
              </a:ext>
            </a:extLst>
          </p:cNvPr>
          <p:cNvSpPr>
            <a:spLocks noGrp="1"/>
          </p:cNvSpPr>
          <p:nvPr>
            <p:ph sz="half" idx="2"/>
          </p:nvPr>
        </p:nvSpPr>
        <p:spPr>
          <a:xfrm>
            <a:off x="4741913" y="1825625"/>
            <a:ext cx="4023467" cy="460935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620555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B5A807-D790-4D2F-9C8B-C2F01CEDAB93}"/>
              </a:ext>
            </a:extLst>
          </p:cNvPr>
          <p:cNvSpPr>
            <a:spLocks noGrp="1"/>
          </p:cNvSpPr>
          <p:nvPr>
            <p:ph type="title"/>
          </p:nvPr>
        </p:nvSpPr>
        <p:spPr>
          <a:xfrm>
            <a:off x="2624743" y="365126"/>
            <a:ext cx="5891798" cy="1325563"/>
          </a:xfrm>
        </p:spPr>
        <p:txBody>
          <a:bodyPr/>
          <a:lstStyle/>
          <a:p>
            <a:r>
              <a:rPr lang="pt-BR"/>
              <a:t>Clique para editar o título Mestre</a:t>
            </a:r>
            <a:endParaRPr lang="pt-BR" dirty="0"/>
          </a:p>
        </p:txBody>
      </p:sp>
      <p:sp>
        <p:nvSpPr>
          <p:cNvPr id="3" name="Espaço Reservado para Texto 2">
            <a:extLst>
              <a:ext uri="{FF2B5EF4-FFF2-40B4-BE49-F238E27FC236}">
                <a16:creationId xmlns:a16="http://schemas.microsoft.com/office/drawing/2014/main" id="{DCBBC52C-636C-47E3-B116-FD25A3B20438}"/>
              </a:ext>
            </a:extLst>
          </p:cNvPr>
          <p:cNvSpPr>
            <a:spLocks noGrp="1"/>
          </p:cNvSpPr>
          <p:nvPr>
            <p:ph type="body" idx="1"/>
          </p:nvPr>
        </p:nvSpPr>
        <p:spPr>
          <a:xfrm>
            <a:off x="629842" y="198027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11219FB7-9F11-4CA7-89C3-4894341896C6}"/>
              </a:ext>
            </a:extLst>
          </p:cNvPr>
          <p:cNvSpPr>
            <a:spLocks noGrp="1"/>
          </p:cNvSpPr>
          <p:nvPr>
            <p:ph sz="half" idx="2"/>
          </p:nvPr>
        </p:nvSpPr>
        <p:spPr>
          <a:xfrm>
            <a:off x="629842" y="280418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87ABA44-AD02-460A-B9F8-968D0E279BD4}"/>
              </a:ext>
            </a:extLst>
          </p:cNvPr>
          <p:cNvSpPr>
            <a:spLocks noGrp="1"/>
          </p:cNvSpPr>
          <p:nvPr>
            <p:ph type="body" sz="quarter" idx="3"/>
          </p:nvPr>
        </p:nvSpPr>
        <p:spPr>
          <a:xfrm>
            <a:off x="4629150" y="198027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567CDC33-E546-46B9-9B90-7A66DF84F485}"/>
              </a:ext>
            </a:extLst>
          </p:cNvPr>
          <p:cNvSpPr>
            <a:spLocks noGrp="1"/>
          </p:cNvSpPr>
          <p:nvPr>
            <p:ph sz="quarter" idx="4"/>
          </p:nvPr>
        </p:nvSpPr>
        <p:spPr>
          <a:xfrm>
            <a:off x="4629150" y="280418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Tree>
    <p:extLst>
      <p:ext uri="{BB962C8B-B14F-4D97-AF65-F5344CB8AC3E}">
        <p14:creationId xmlns:p14="http://schemas.microsoft.com/office/powerpoint/2010/main" val="2017568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D10DD8-B9A1-4EB1-A445-5E4154F4692A}"/>
              </a:ext>
            </a:extLst>
          </p:cNvPr>
          <p:cNvSpPr>
            <a:spLocks noGrp="1"/>
          </p:cNvSpPr>
          <p:nvPr>
            <p:ph type="title"/>
          </p:nvPr>
        </p:nvSpPr>
        <p:spPr/>
        <p:txBody>
          <a:bodyPr/>
          <a:lstStyle>
            <a:lvl1pPr algn="r">
              <a:defRPr/>
            </a:lvl1pPr>
          </a:lstStyle>
          <a:p>
            <a:r>
              <a:rPr lang="pt-BR"/>
              <a:t>Clique para editar o título Mestre</a:t>
            </a:r>
            <a:endParaRPr lang="pt-BR" dirty="0"/>
          </a:p>
        </p:txBody>
      </p:sp>
    </p:spTree>
    <p:extLst>
      <p:ext uri="{BB962C8B-B14F-4D97-AF65-F5344CB8AC3E}">
        <p14:creationId xmlns:p14="http://schemas.microsoft.com/office/powerpoint/2010/main" val="343810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456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DA71C8-DCC1-4141-BC6D-46564831D813}"/>
              </a:ext>
            </a:extLst>
          </p:cNvPr>
          <p:cNvSpPr>
            <a:spLocks noGrp="1"/>
          </p:cNvSpPr>
          <p:nvPr>
            <p:ph type="title"/>
          </p:nvPr>
        </p:nvSpPr>
        <p:spPr>
          <a:xfrm>
            <a:off x="629841" y="1463040"/>
            <a:ext cx="2949178" cy="1238596"/>
          </a:xfrm>
        </p:spPr>
        <p:txBody>
          <a:bodyPr anchor="b"/>
          <a:lstStyle>
            <a:lvl1pPr>
              <a:defRPr sz="24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6FCB38C9-62EB-42D7-84F4-F7789DF97979}"/>
              </a:ext>
            </a:extLst>
          </p:cNvPr>
          <p:cNvSpPr>
            <a:spLocks noGrp="1"/>
          </p:cNvSpPr>
          <p:nvPr>
            <p:ph idx="1"/>
          </p:nvPr>
        </p:nvSpPr>
        <p:spPr>
          <a:xfrm>
            <a:off x="3887391" y="987425"/>
            <a:ext cx="4629150" cy="54300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D3768AB-408F-4D95-8976-B33C014DB004}"/>
              </a:ext>
            </a:extLst>
          </p:cNvPr>
          <p:cNvSpPr>
            <a:spLocks noGrp="1"/>
          </p:cNvSpPr>
          <p:nvPr>
            <p:ph type="body" sz="half" idx="2"/>
          </p:nvPr>
        </p:nvSpPr>
        <p:spPr>
          <a:xfrm>
            <a:off x="627459" y="2784561"/>
            <a:ext cx="2949178" cy="363286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Tree>
    <p:extLst>
      <p:ext uri="{BB962C8B-B14F-4D97-AF65-F5344CB8AC3E}">
        <p14:creationId xmlns:p14="http://schemas.microsoft.com/office/powerpoint/2010/main" val="1964056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D74BBC-26E8-4BF2-991C-4CA992585BF2}"/>
              </a:ext>
            </a:extLst>
          </p:cNvPr>
          <p:cNvSpPr>
            <a:spLocks noGrp="1"/>
          </p:cNvSpPr>
          <p:nvPr>
            <p:ph type="title"/>
          </p:nvPr>
        </p:nvSpPr>
        <p:spPr>
          <a:xfrm>
            <a:off x="629841" y="1695796"/>
            <a:ext cx="2949178" cy="1267691"/>
          </a:xfrm>
        </p:spPr>
        <p:txBody>
          <a:bodyPr anchor="b"/>
          <a:lstStyle>
            <a:lvl1pPr>
              <a:defRPr sz="2400"/>
            </a:lvl1pPr>
          </a:lstStyle>
          <a:p>
            <a:r>
              <a:rPr lang="pt-BR"/>
              <a:t>Clique para editar o título Mestre</a:t>
            </a:r>
          </a:p>
        </p:txBody>
      </p:sp>
      <p:sp>
        <p:nvSpPr>
          <p:cNvPr id="3" name="Espaço Reservado para Imagem 2">
            <a:extLst>
              <a:ext uri="{FF2B5EF4-FFF2-40B4-BE49-F238E27FC236}">
                <a16:creationId xmlns:a16="http://schemas.microsoft.com/office/drawing/2014/main" id="{437136E6-5AEA-46E6-AFA8-8D5C92F996C4}"/>
              </a:ext>
            </a:extLst>
          </p:cNvPr>
          <p:cNvSpPr>
            <a:spLocks noGrp="1"/>
          </p:cNvSpPr>
          <p:nvPr>
            <p:ph type="pic" idx="1"/>
          </p:nvPr>
        </p:nvSpPr>
        <p:spPr>
          <a:xfrm>
            <a:off x="3887391" y="739834"/>
            <a:ext cx="4629150" cy="568590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a:t>Clique no ícone para adicionar uma imagem</a:t>
            </a:r>
          </a:p>
        </p:txBody>
      </p:sp>
      <p:sp>
        <p:nvSpPr>
          <p:cNvPr id="4" name="Espaço Reservado para Texto 3">
            <a:extLst>
              <a:ext uri="{FF2B5EF4-FFF2-40B4-BE49-F238E27FC236}">
                <a16:creationId xmlns:a16="http://schemas.microsoft.com/office/drawing/2014/main" id="{3B24E597-CAC5-4A3A-84AC-B9DB80C3F656}"/>
              </a:ext>
            </a:extLst>
          </p:cNvPr>
          <p:cNvSpPr>
            <a:spLocks noGrp="1"/>
          </p:cNvSpPr>
          <p:nvPr>
            <p:ph type="body" sz="half" idx="2"/>
          </p:nvPr>
        </p:nvSpPr>
        <p:spPr>
          <a:xfrm>
            <a:off x="627459" y="2963486"/>
            <a:ext cx="2949178" cy="3462252"/>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a:t>Clique para editar os estilos de texto Mestres</a:t>
            </a:r>
          </a:p>
        </p:txBody>
      </p:sp>
    </p:spTree>
    <p:extLst>
      <p:ext uri="{BB962C8B-B14F-4D97-AF65-F5344CB8AC3E}">
        <p14:creationId xmlns:p14="http://schemas.microsoft.com/office/powerpoint/2010/main" val="2186938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Imagem 14">
            <a:extLst>
              <a:ext uri="{FF2B5EF4-FFF2-40B4-BE49-F238E27FC236}">
                <a16:creationId xmlns:a16="http://schemas.microsoft.com/office/drawing/2014/main" id="{C5F88A35-F1F8-47D5-BCE0-CDD2574B1F9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57525" y="1404109"/>
            <a:ext cx="6086475" cy="5453447"/>
          </a:xfrm>
          <a:prstGeom prst="rect">
            <a:avLst/>
          </a:prstGeom>
        </p:spPr>
      </p:pic>
      <p:sp>
        <p:nvSpPr>
          <p:cNvPr id="9" name="Retângulo 8">
            <a:extLst>
              <a:ext uri="{FF2B5EF4-FFF2-40B4-BE49-F238E27FC236}">
                <a16:creationId xmlns:a16="http://schemas.microsoft.com/office/drawing/2014/main" id="{8BF79E03-D323-4097-BFE9-515C9AC5B7CF}"/>
              </a:ext>
            </a:extLst>
          </p:cNvPr>
          <p:cNvSpPr/>
          <p:nvPr/>
        </p:nvSpPr>
        <p:spPr>
          <a:xfrm>
            <a:off x="0" y="0"/>
            <a:ext cx="9144000" cy="6858000"/>
          </a:xfrm>
          <a:prstGeom prst="rect">
            <a:avLst/>
          </a:prstGeom>
          <a:solidFill>
            <a:srgbClr val="203864">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2" name="Espaço Reservado para Título 1">
            <a:extLst>
              <a:ext uri="{FF2B5EF4-FFF2-40B4-BE49-F238E27FC236}">
                <a16:creationId xmlns:a16="http://schemas.microsoft.com/office/drawing/2014/main" id="{29B4F991-4D1F-463E-A270-BDBA87B85A98}"/>
              </a:ext>
            </a:extLst>
          </p:cNvPr>
          <p:cNvSpPr>
            <a:spLocks noGrp="1"/>
          </p:cNvSpPr>
          <p:nvPr>
            <p:ph type="title"/>
          </p:nvPr>
        </p:nvSpPr>
        <p:spPr>
          <a:xfrm>
            <a:off x="1480862" y="990598"/>
            <a:ext cx="7284518" cy="741168"/>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BAF1CAC8-AE59-4F67-9453-F3F6AB5F9479}"/>
              </a:ext>
            </a:extLst>
          </p:cNvPr>
          <p:cNvSpPr>
            <a:spLocks noGrp="1"/>
          </p:cNvSpPr>
          <p:nvPr>
            <p:ph type="body" idx="1"/>
          </p:nvPr>
        </p:nvSpPr>
        <p:spPr>
          <a:xfrm>
            <a:off x="428625" y="1884165"/>
            <a:ext cx="8336755" cy="4821436"/>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16" name="CaixaDeTexto 15">
            <a:extLst>
              <a:ext uri="{FF2B5EF4-FFF2-40B4-BE49-F238E27FC236}">
                <a16:creationId xmlns:a16="http://schemas.microsoft.com/office/drawing/2014/main" id="{731AF48E-D3F7-4EBB-B7FE-1C7E4520C0AC}"/>
              </a:ext>
            </a:extLst>
          </p:cNvPr>
          <p:cNvSpPr txBox="1"/>
          <p:nvPr/>
        </p:nvSpPr>
        <p:spPr>
          <a:xfrm>
            <a:off x="1471979" y="559713"/>
            <a:ext cx="1202573" cy="346249"/>
          </a:xfrm>
          <a:prstGeom prst="rect">
            <a:avLst/>
          </a:prstGeom>
          <a:noFill/>
        </p:spPr>
        <p:txBody>
          <a:bodyPr wrap="none" rtlCol="0">
            <a:spAutoFit/>
          </a:bodyPr>
          <a:lstStyle/>
          <a:p>
            <a:r>
              <a:rPr lang="pt-BR" sz="825" b="0" dirty="0">
                <a:solidFill>
                  <a:schemeClr val="bg2"/>
                </a:solidFill>
                <a:effectLst/>
                <a:latin typeface="Bahnschrift SemiBold" panose="020B0502040204020203" pitchFamily="34" charset="0"/>
                <a:cs typeface="Aharoni" panose="02010803020104030203" pitchFamily="2" charset="-79"/>
              </a:rPr>
              <a:t>08-11 </a:t>
            </a:r>
            <a:r>
              <a:rPr lang="pt-BR" sz="825" b="0" dirty="0" err="1">
                <a:solidFill>
                  <a:schemeClr val="bg2"/>
                </a:solidFill>
                <a:effectLst/>
                <a:latin typeface="Bahnschrift SemiBold" panose="020B0502040204020203" pitchFamily="34" charset="0"/>
                <a:cs typeface="Aharoni" panose="02010803020104030203" pitchFamily="2" charset="-79"/>
              </a:rPr>
              <a:t>November</a:t>
            </a:r>
            <a:r>
              <a:rPr lang="pt-BR" sz="825" b="0" dirty="0">
                <a:solidFill>
                  <a:schemeClr val="bg2"/>
                </a:solidFill>
                <a:effectLst/>
                <a:latin typeface="Bahnschrift SemiBold" panose="020B0502040204020203" pitchFamily="34" charset="0"/>
                <a:cs typeface="Aharoni" panose="02010803020104030203" pitchFamily="2" charset="-79"/>
              </a:rPr>
              <a:t> 2021 </a:t>
            </a:r>
          </a:p>
          <a:p>
            <a:r>
              <a:rPr lang="pt-BR" sz="825" b="0" dirty="0">
                <a:solidFill>
                  <a:schemeClr val="bg2"/>
                </a:solidFill>
                <a:effectLst/>
                <a:latin typeface="Bahnschrift SemiBold" panose="020B0502040204020203" pitchFamily="34" charset="0"/>
                <a:cs typeface="Aharoni" panose="02010803020104030203" pitchFamily="2" charset="-79"/>
              </a:rPr>
              <a:t>Online </a:t>
            </a:r>
            <a:r>
              <a:rPr lang="pt-BR" sz="825" b="0" dirty="0" err="1">
                <a:solidFill>
                  <a:schemeClr val="bg2"/>
                </a:solidFill>
                <a:effectLst/>
                <a:latin typeface="Bahnschrift SemiBold" panose="020B0502040204020203" pitchFamily="34" charset="0"/>
                <a:cs typeface="Aharoni" panose="02010803020104030203" pitchFamily="2" charset="-79"/>
              </a:rPr>
              <a:t>Event</a:t>
            </a:r>
            <a:endParaRPr lang="pt-BR" sz="825" b="0" dirty="0">
              <a:solidFill>
                <a:schemeClr val="bg2"/>
              </a:solidFill>
              <a:effectLst/>
              <a:latin typeface="Bahnschrift SemiBold" panose="020B0502040204020203" pitchFamily="34" charset="0"/>
              <a:cs typeface="Aharoni" panose="02010803020104030203" pitchFamily="2" charset="-79"/>
            </a:endParaRPr>
          </a:p>
        </p:txBody>
      </p:sp>
      <p:pic>
        <p:nvPicPr>
          <p:cNvPr id="18" name="Imagem 17">
            <a:extLst>
              <a:ext uri="{FF2B5EF4-FFF2-40B4-BE49-F238E27FC236}">
                <a16:creationId xmlns:a16="http://schemas.microsoft.com/office/drawing/2014/main" id="{3C9045E6-C74B-4413-A1EE-F25E540E3F77}"/>
              </a:ext>
            </a:extLst>
          </p:cNvPr>
          <p:cNvPicPr>
            <a:picLocks noChangeAspect="1"/>
          </p:cNvPicPr>
          <p:nvPr/>
        </p:nvPicPr>
        <p:blipFill rotWithShape="1">
          <a:blip r:embed="rId14">
            <a:extLst>
              <a:ext uri="{28A0092B-C50C-407E-A947-70E740481C1C}">
                <a14:useLocalDpi xmlns:a14="http://schemas.microsoft.com/office/drawing/2010/main" val="0"/>
              </a:ext>
            </a:extLst>
          </a:blip>
          <a:srcRect l="27735" t="20474" r="27344" b="21528"/>
          <a:stretch/>
        </p:blipFill>
        <p:spPr>
          <a:xfrm>
            <a:off x="5800" y="-18604"/>
            <a:ext cx="1469262" cy="1422712"/>
          </a:xfrm>
          <a:prstGeom prst="rect">
            <a:avLst/>
          </a:prstGeom>
        </p:spPr>
      </p:pic>
      <p:cxnSp>
        <p:nvCxnSpPr>
          <p:cNvPr id="20" name="Conector reto 19">
            <a:extLst>
              <a:ext uri="{FF2B5EF4-FFF2-40B4-BE49-F238E27FC236}">
                <a16:creationId xmlns:a16="http://schemas.microsoft.com/office/drawing/2014/main" id="{6526A152-CD02-4AE7-A7ED-3E89E51CBA7B}"/>
              </a:ext>
            </a:extLst>
          </p:cNvPr>
          <p:cNvCxnSpPr>
            <a:cxnSpLocks/>
          </p:cNvCxnSpPr>
          <p:nvPr/>
        </p:nvCxnSpPr>
        <p:spPr>
          <a:xfrm>
            <a:off x="1486266" y="559712"/>
            <a:ext cx="0" cy="380888"/>
          </a:xfrm>
          <a:prstGeom prst="line">
            <a:avLst/>
          </a:prstGeom>
          <a:ln w="28575">
            <a:solidFill>
              <a:schemeClr val="accent3">
                <a:lumMod val="40000"/>
                <a:lumOff val="60000"/>
              </a:schemeClr>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6263964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l" defTabSz="685800" rtl="0" eaLnBrk="1" latinLnBrk="0" hangingPunct="1">
        <a:lnSpc>
          <a:spcPct val="90000"/>
        </a:lnSpc>
        <a:spcBef>
          <a:spcPct val="0"/>
        </a:spcBef>
        <a:buNone/>
        <a:defRPr sz="3300" b="1" kern="1200">
          <a:solidFill>
            <a:schemeClr val="accent1">
              <a:lumMod val="20000"/>
              <a:lumOff val="80000"/>
            </a:schemeClr>
          </a:solidFill>
          <a:latin typeface="+mn-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accent5">
              <a:lumMod val="20000"/>
              <a:lumOff val="8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accent5">
              <a:lumMod val="20000"/>
              <a:lumOff val="80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accent5">
              <a:lumMod val="20000"/>
              <a:lumOff val="80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accent5">
              <a:lumMod val="20000"/>
              <a:lumOff val="80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accent5">
              <a:lumMod val="20000"/>
              <a:lumOff val="8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icgem.gfz-potsdam.de/calcgri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icgem.gfz-potsdam.de/calcgrid" TargetMode="External"/><Relationship Id="rId5"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2" name="Título 1">
            <a:extLst>
              <a:ext uri="{FF2B5EF4-FFF2-40B4-BE49-F238E27FC236}">
                <a16:creationId xmlns:a16="http://schemas.microsoft.com/office/drawing/2014/main" id="{3440A629-DBF5-4ECA-BB2C-752EBEA47DF5}"/>
              </a:ext>
            </a:extLst>
          </p:cNvPr>
          <p:cNvSpPr>
            <a:spLocks noGrp="1"/>
          </p:cNvSpPr>
          <p:nvPr>
            <p:ph type="ctrTitle"/>
          </p:nvPr>
        </p:nvSpPr>
        <p:spPr>
          <a:xfrm>
            <a:off x="550018" y="2173575"/>
            <a:ext cx="8039345" cy="4032354"/>
          </a:xfrm>
        </p:spPr>
        <p:txBody>
          <a:bodyPr>
            <a:noAutofit/>
          </a:bodyPr>
          <a:lstStyle/>
          <a:p>
            <a:pPr marL="0" marR="0" lvl="0" indent="0" rtl="0">
              <a:lnSpc>
                <a:spcPct val="150000"/>
              </a:lnSpc>
              <a:spcBef>
                <a:spcPts val="0"/>
              </a:spcBef>
              <a:spcAft>
                <a:spcPts val="0"/>
              </a:spcAft>
            </a:pPr>
            <a:r>
              <a:rPr lang="en-US" sz="3600" dirty="0">
                <a:solidFill>
                  <a:schemeClr val="bg1"/>
                </a:solidFill>
                <a:latin typeface="Arial"/>
                <a:ea typeface="Arial"/>
                <a:cs typeface="Arial"/>
                <a:sym typeface="Arial"/>
              </a:rPr>
              <a:t>A Qualitative analysis of the global earth model EIGEN-6C4 in predicting gravity</a:t>
            </a:r>
            <a:br>
              <a:rPr lang="en-US" sz="3600" dirty="0">
                <a:solidFill>
                  <a:schemeClr val="bg1"/>
                </a:solidFill>
                <a:latin typeface="Arial"/>
                <a:ea typeface="Arial"/>
                <a:cs typeface="Arial"/>
                <a:sym typeface="Arial"/>
              </a:rPr>
            </a:br>
            <a:r>
              <a:rPr lang="en-US" sz="3600" dirty="0">
                <a:solidFill>
                  <a:schemeClr val="bg1"/>
                </a:solidFill>
                <a:latin typeface="Arial"/>
                <a:ea typeface="Arial"/>
                <a:cs typeface="Arial"/>
                <a:sym typeface="Arial"/>
              </a:rPr>
              <a:t>disturbances over Goiás state, Midwest Brazil.</a:t>
            </a:r>
            <a:endParaRPr lang="pt-BR" sz="36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8"/>
          <p:cNvSpPr txBox="1">
            <a:spLocks noGrp="1"/>
          </p:cNvSpPr>
          <p:nvPr>
            <p:ph type="title"/>
          </p:nvPr>
        </p:nvSpPr>
        <p:spPr>
          <a:xfrm>
            <a:off x="-59000" y="2424200"/>
            <a:ext cx="9144000" cy="166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100" dirty="0">
                <a:solidFill>
                  <a:schemeClr val="bg1"/>
                </a:solidFill>
                <a:latin typeface="Arial"/>
                <a:ea typeface="Arial"/>
                <a:cs typeface="Arial"/>
                <a:sym typeface="Arial"/>
              </a:rPr>
              <a:t>Methods</a:t>
            </a:r>
            <a:endParaRPr sz="5100" dirty="0">
              <a:solidFill>
                <a:schemeClr val="bg1"/>
              </a:solidFill>
              <a:latin typeface="Arial"/>
              <a:ea typeface="Arial"/>
              <a:cs typeface="Arial"/>
              <a:sym typeface="Arial"/>
            </a:endParaRPr>
          </a:p>
        </p:txBody>
      </p:sp>
      <p:sp>
        <p:nvSpPr>
          <p:cNvPr id="561" name="Google Shape;561;p4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768134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9" name="Google Shape;569;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2000" dirty="0">
              <a:solidFill>
                <a:srgbClr val="000000"/>
              </a:solidFill>
              <a:latin typeface="Arial"/>
              <a:ea typeface="Arial"/>
              <a:cs typeface="Arial"/>
              <a:sym typeface="Arial"/>
            </a:endParaRPr>
          </a:p>
          <a:p>
            <a:pPr marL="0" lvl="0" indent="0" algn="l" rtl="0">
              <a:lnSpc>
                <a:spcPct val="115000"/>
              </a:lnSpc>
              <a:spcBef>
                <a:spcPts val="1600"/>
              </a:spcBef>
              <a:spcAft>
                <a:spcPts val="1600"/>
              </a:spcAft>
              <a:buNone/>
            </a:pPr>
            <a:endParaRPr sz="2000" dirty="0">
              <a:solidFill>
                <a:srgbClr val="000000"/>
              </a:solidFill>
              <a:latin typeface="Arial"/>
              <a:ea typeface="Arial"/>
              <a:cs typeface="Arial"/>
              <a:sym typeface="Arial"/>
            </a:endParaRPr>
          </a:p>
        </p:txBody>
      </p:sp>
      <p:sp>
        <p:nvSpPr>
          <p:cNvPr id="568" name="Google Shape;568;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8" name="Google Shape;106;p15">
            <a:extLst>
              <a:ext uri="{FF2B5EF4-FFF2-40B4-BE49-F238E27FC236}">
                <a16:creationId xmlns:a16="http://schemas.microsoft.com/office/drawing/2014/main" id="{73DC190D-02D6-44C7-B27F-9D3D4554163C}"/>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Methods</a:t>
            </a:r>
          </a:p>
        </p:txBody>
      </p:sp>
      <p:pic>
        <p:nvPicPr>
          <p:cNvPr id="5" name="Imagem 4" descr="Uma imagem contendo Interface gráfica do usuário&#10;&#10;Descrição gerada automaticamente">
            <a:extLst>
              <a:ext uri="{FF2B5EF4-FFF2-40B4-BE49-F238E27FC236}">
                <a16:creationId xmlns:a16="http://schemas.microsoft.com/office/drawing/2014/main" id="{F044A556-B0CF-4328-BDE3-D5754AD05949}"/>
              </a:ext>
            </a:extLst>
          </p:cNvPr>
          <p:cNvPicPr>
            <a:picLocks noChangeAspect="1"/>
          </p:cNvPicPr>
          <p:nvPr/>
        </p:nvPicPr>
        <p:blipFill>
          <a:blip r:embed="rId3"/>
          <a:stretch>
            <a:fillRect/>
          </a:stretch>
        </p:blipFill>
        <p:spPr>
          <a:xfrm>
            <a:off x="3014662" y="1114890"/>
            <a:ext cx="3114675" cy="5257800"/>
          </a:xfrm>
          <a:prstGeom prst="rect">
            <a:avLst/>
          </a:prstGeom>
        </p:spPr>
      </p:pic>
    </p:spTree>
    <p:extLst>
      <p:ext uri="{BB962C8B-B14F-4D97-AF65-F5344CB8AC3E}">
        <p14:creationId xmlns:p14="http://schemas.microsoft.com/office/powerpoint/2010/main" val="3160097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9" name="Google Shape;569;p4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2000" dirty="0">
              <a:solidFill>
                <a:srgbClr val="000000"/>
              </a:solidFill>
              <a:latin typeface="Arial"/>
              <a:ea typeface="Arial"/>
              <a:cs typeface="Arial"/>
              <a:sym typeface="Arial"/>
            </a:endParaRPr>
          </a:p>
          <a:p>
            <a:pPr marL="0" lvl="0" indent="0" algn="l" rtl="0">
              <a:lnSpc>
                <a:spcPct val="115000"/>
              </a:lnSpc>
              <a:spcBef>
                <a:spcPts val="1600"/>
              </a:spcBef>
              <a:spcAft>
                <a:spcPts val="1600"/>
              </a:spcAft>
              <a:buNone/>
            </a:pPr>
            <a:endParaRPr sz="2000" dirty="0">
              <a:solidFill>
                <a:srgbClr val="000000"/>
              </a:solidFill>
              <a:latin typeface="Arial"/>
              <a:ea typeface="Arial"/>
              <a:cs typeface="Arial"/>
              <a:sym typeface="Arial"/>
            </a:endParaRPr>
          </a:p>
        </p:txBody>
      </p:sp>
      <p:sp>
        <p:nvSpPr>
          <p:cNvPr id="568" name="Google Shape;568;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8" name="Google Shape;106;p15">
            <a:extLst>
              <a:ext uri="{FF2B5EF4-FFF2-40B4-BE49-F238E27FC236}">
                <a16:creationId xmlns:a16="http://schemas.microsoft.com/office/drawing/2014/main" id="{73DC190D-02D6-44C7-B27F-9D3D4554163C}"/>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Methods</a:t>
            </a:r>
          </a:p>
        </p:txBody>
      </p:sp>
      <p:pic>
        <p:nvPicPr>
          <p:cNvPr id="5" name="Imagem 4" descr="Uma imagem contendo Interface gráfica do usuário&#10;&#10;Descrição gerada automaticamente">
            <a:extLst>
              <a:ext uri="{FF2B5EF4-FFF2-40B4-BE49-F238E27FC236}">
                <a16:creationId xmlns:a16="http://schemas.microsoft.com/office/drawing/2014/main" id="{F044A556-B0CF-4328-BDE3-D5754AD05949}"/>
              </a:ext>
            </a:extLst>
          </p:cNvPr>
          <p:cNvPicPr>
            <a:picLocks noChangeAspect="1"/>
          </p:cNvPicPr>
          <p:nvPr/>
        </p:nvPicPr>
        <p:blipFill>
          <a:blip r:embed="rId3"/>
          <a:stretch>
            <a:fillRect/>
          </a:stretch>
        </p:blipFill>
        <p:spPr>
          <a:xfrm>
            <a:off x="3014662" y="1114890"/>
            <a:ext cx="3114675" cy="5257800"/>
          </a:xfrm>
          <a:prstGeom prst="rect">
            <a:avLst/>
          </a:prstGeom>
        </p:spPr>
      </p:pic>
      <p:sp>
        <p:nvSpPr>
          <p:cNvPr id="6" name="Balão de Fala: Retângulo com Cantos Arredondados 5">
            <a:extLst>
              <a:ext uri="{FF2B5EF4-FFF2-40B4-BE49-F238E27FC236}">
                <a16:creationId xmlns:a16="http://schemas.microsoft.com/office/drawing/2014/main" id="{A78C19E9-904C-48F3-8A9A-962EA8244B50}"/>
              </a:ext>
            </a:extLst>
          </p:cNvPr>
          <p:cNvSpPr/>
          <p:nvPr/>
        </p:nvSpPr>
        <p:spPr>
          <a:xfrm flipH="1">
            <a:off x="5366478" y="1114891"/>
            <a:ext cx="2638269" cy="1070786"/>
          </a:xfrm>
          <a:prstGeom prst="wedgeRoundRectCallout">
            <a:avLst>
              <a:gd name="adj1" fmla="val 59914"/>
              <a:gd name="adj2" fmla="val -1914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pt-BR" sz="2000" dirty="0">
                <a:solidFill>
                  <a:schemeClr val="bg1"/>
                </a:solidFill>
                <a:latin typeface="Arial" panose="020B0604020202020204" pitchFamily="34" charset="0"/>
                <a:cs typeface="Arial" panose="020B0604020202020204" pitchFamily="34" charset="0"/>
              </a:rPr>
              <a:t>Goiás, Brazil</a:t>
            </a:r>
          </a:p>
          <a:p>
            <a:pPr algn="ctr"/>
            <a:r>
              <a:rPr lang="pt-BR" sz="2000" dirty="0">
                <a:solidFill>
                  <a:schemeClr val="bg1"/>
                </a:solidFill>
                <a:latin typeface="Arial" panose="020B0604020202020204" pitchFamily="34" charset="0"/>
                <a:cs typeface="Arial" panose="020B0604020202020204" pitchFamily="34" charset="0"/>
              </a:rPr>
              <a:t>5823 points</a:t>
            </a:r>
          </a:p>
        </p:txBody>
      </p:sp>
    </p:spTree>
    <p:extLst>
      <p:ext uri="{BB962C8B-B14F-4D97-AF65-F5344CB8AC3E}">
        <p14:creationId xmlns:p14="http://schemas.microsoft.com/office/powerpoint/2010/main" val="409327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8" name="Google Shape;106;p15">
            <a:extLst>
              <a:ext uri="{FF2B5EF4-FFF2-40B4-BE49-F238E27FC236}">
                <a16:creationId xmlns:a16="http://schemas.microsoft.com/office/drawing/2014/main" id="{73DC190D-02D6-44C7-B27F-9D3D4554163C}"/>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Methods</a:t>
            </a:r>
          </a:p>
        </p:txBody>
      </p:sp>
      <p:pic>
        <p:nvPicPr>
          <p:cNvPr id="5" name="Imagem 4" descr="Uma imagem contendo Interface gráfica do usuário&#10;&#10;Descrição gerada automaticamente">
            <a:extLst>
              <a:ext uri="{FF2B5EF4-FFF2-40B4-BE49-F238E27FC236}">
                <a16:creationId xmlns:a16="http://schemas.microsoft.com/office/drawing/2014/main" id="{F044A556-B0CF-4328-BDE3-D5754AD05949}"/>
              </a:ext>
            </a:extLst>
          </p:cNvPr>
          <p:cNvPicPr>
            <a:picLocks noChangeAspect="1"/>
          </p:cNvPicPr>
          <p:nvPr/>
        </p:nvPicPr>
        <p:blipFill>
          <a:blip r:embed="rId3"/>
          <a:stretch>
            <a:fillRect/>
          </a:stretch>
        </p:blipFill>
        <p:spPr>
          <a:xfrm>
            <a:off x="3014662" y="1114890"/>
            <a:ext cx="3114675" cy="5257800"/>
          </a:xfrm>
          <a:prstGeom prst="rect">
            <a:avLst/>
          </a:prstGeom>
        </p:spPr>
      </p:pic>
      <p:sp>
        <p:nvSpPr>
          <p:cNvPr id="20" name="Balão de Fala: Retângulo com Cantos Arredondados 19">
            <a:extLst>
              <a:ext uri="{FF2B5EF4-FFF2-40B4-BE49-F238E27FC236}">
                <a16:creationId xmlns:a16="http://schemas.microsoft.com/office/drawing/2014/main" id="{30899763-6676-44C2-A2CD-6E7C86A923DF}"/>
              </a:ext>
            </a:extLst>
          </p:cNvPr>
          <p:cNvSpPr/>
          <p:nvPr/>
        </p:nvSpPr>
        <p:spPr>
          <a:xfrm flipH="1">
            <a:off x="120635" y="1786596"/>
            <a:ext cx="3930859" cy="3080825"/>
          </a:xfrm>
          <a:prstGeom prst="wedgeRoundRectCallout">
            <a:avLst>
              <a:gd name="adj1" fmla="val -67249"/>
              <a:gd name="adj2" fmla="val -17435"/>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dirty="0">
              <a:solidFill>
                <a:schemeClr val="bg1"/>
              </a:solidFill>
              <a:latin typeface="Arial" panose="020B0604020202020204" pitchFamily="34" charset="0"/>
              <a:cs typeface="Arial" panose="020B0604020202020204" pitchFamily="34" charset="0"/>
            </a:endParaRPr>
          </a:p>
        </p:txBody>
      </p:sp>
      <p:pic>
        <p:nvPicPr>
          <p:cNvPr id="21" name="Imagem 20" descr="Uma imagem contendo Esquemático&#10;&#10;Descrição gerada automaticamente">
            <a:extLst>
              <a:ext uri="{FF2B5EF4-FFF2-40B4-BE49-F238E27FC236}">
                <a16:creationId xmlns:a16="http://schemas.microsoft.com/office/drawing/2014/main" id="{3835814A-5F31-45D4-B627-29458C3B13E5}"/>
              </a:ext>
            </a:extLst>
          </p:cNvPr>
          <p:cNvPicPr>
            <a:picLocks noChangeAspect="1"/>
          </p:cNvPicPr>
          <p:nvPr/>
        </p:nvPicPr>
        <p:blipFill>
          <a:blip r:embed="rId4"/>
          <a:stretch>
            <a:fillRect/>
          </a:stretch>
        </p:blipFill>
        <p:spPr>
          <a:xfrm>
            <a:off x="120639" y="1786596"/>
            <a:ext cx="3884070" cy="2827607"/>
          </a:xfrm>
          <a:prstGeom prst="rect">
            <a:avLst/>
          </a:prstGeom>
        </p:spPr>
      </p:pic>
    </p:spTree>
    <p:extLst>
      <p:ext uri="{BB962C8B-B14F-4D97-AF65-F5344CB8AC3E}">
        <p14:creationId xmlns:p14="http://schemas.microsoft.com/office/powerpoint/2010/main" val="108646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 name="Imagem 4" descr="Uma imagem contendo Interface gráfica do usuário&#10;&#10;Descrição gerada automaticamente">
            <a:extLst>
              <a:ext uri="{FF2B5EF4-FFF2-40B4-BE49-F238E27FC236}">
                <a16:creationId xmlns:a16="http://schemas.microsoft.com/office/drawing/2014/main" id="{F044A556-B0CF-4328-BDE3-D5754AD05949}"/>
              </a:ext>
            </a:extLst>
          </p:cNvPr>
          <p:cNvPicPr>
            <a:picLocks noChangeAspect="1"/>
          </p:cNvPicPr>
          <p:nvPr/>
        </p:nvPicPr>
        <p:blipFill>
          <a:blip r:embed="rId3"/>
          <a:stretch>
            <a:fillRect/>
          </a:stretch>
        </p:blipFill>
        <p:spPr>
          <a:xfrm>
            <a:off x="3014662" y="1114890"/>
            <a:ext cx="3114675" cy="5257800"/>
          </a:xfrm>
          <a:prstGeom prst="rect">
            <a:avLst/>
          </a:prstGeom>
        </p:spPr>
      </p:pic>
      <p:sp>
        <p:nvSpPr>
          <p:cNvPr id="2" name="Balão de Fala: Retângulo com Cantos Arredondados 1">
            <a:extLst>
              <a:ext uri="{FF2B5EF4-FFF2-40B4-BE49-F238E27FC236}">
                <a16:creationId xmlns:a16="http://schemas.microsoft.com/office/drawing/2014/main" id="{64E11712-BC7C-4B03-A574-3ECBE0243B10}"/>
              </a:ext>
            </a:extLst>
          </p:cNvPr>
          <p:cNvSpPr/>
          <p:nvPr/>
        </p:nvSpPr>
        <p:spPr>
          <a:xfrm flipH="1">
            <a:off x="6086007" y="1259175"/>
            <a:ext cx="2949178" cy="2169826"/>
          </a:xfrm>
          <a:prstGeom prst="wedgeRoundRectCallout">
            <a:avLst>
              <a:gd name="adj1" fmla="val 55127"/>
              <a:gd name="adj2" fmla="val 84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Information needed to calculate Normal Gravity</a:t>
            </a:r>
          </a:p>
          <a:p>
            <a:endParaRPr lang="en-US" sz="20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Also used for model analysis</a:t>
            </a:r>
            <a:endParaRPr lang="pt-BR" sz="2000" dirty="0">
              <a:solidFill>
                <a:schemeClr val="bg1"/>
              </a:solidFill>
              <a:latin typeface="Arial" panose="020B0604020202020204" pitchFamily="34" charset="0"/>
              <a:cs typeface="Arial" panose="020B0604020202020204" pitchFamily="34" charset="0"/>
            </a:endParaRPr>
          </a:p>
        </p:txBody>
      </p:sp>
      <p:sp>
        <p:nvSpPr>
          <p:cNvPr id="568" name="Google Shape;568;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8" name="Google Shape;106;p15">
            <a:extLst>
              <a:ext uri="{FF2B5EF4-FFF2-40B4-BE49-F238E27FC236}">
                <a16:creationId xmlns:a16="http://schemas.microsoft.com/office/drawing/2014/main" id="{73DC190D-02D6-44C7-B27F-9D3D4554163C}"/>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Methods</a:t>
            </a:r>
          </a:p>
        </p:txBody>
      </p:sp>
      <p:sp>
        <p:nvSpPr>
          <p:cNvPr id="12" name="Balão de Fala: Retângulo com Cantos Arredondados 11">
            <a:extLst>
              <a:ext uri="{FF2B5EF4-FFF2-40B4-BE49-F238E27FC236}">
                <a16:creationId xmlns:a16="http://schemas.microsoft.com/office/drawing/2014/main" id="{BC73852F-2B8D-4FE3-A89F-93FA1B56D4F8}"/>
              </a:ext>
            </a:extLst>
          </p:cNvPr>
          <p:cNvSpPr/>
          <p:nvPr/>
        </p:nvSpPr>
        <p:spPr>
          <a:xfrm flipH="1">
            <a:off x="120635" y="1786596"/>
            <a:ext cx="3930859" cy="3080825"/>
          </a:xfrm>
          <a:prstGeom prst="wedgeRoundRectCallout">
            <a:avLst>
              <a:gd name="adj1" fmla="val -67249"/>
              <a:gd name="adj2" fmla="val -17435"/>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000" dirty="0">
              <a:solidFill>
                <a:schemeClr val="bg1"/>
              </a:solidFill>
              <a:latin typeface="Arial" panose="020B0604020202020204" pitchFamily="34" charset="0"/>
              <a:cs typeface="Arial" panose="020B0604020202020204" pitchFamily="34" charset="0"/>
            </a:endParaRPr>
          </a:p>
        </p:txBody>
      </p:sp>
      <p:pic>
        <p:nvPicPr>
          <p:cNvPr id="13" name="Imagem 12" descr="Uma imagem contendo Esquemático&#10;&#10;Descrição gerada automaticamente">
            <a:extLst>
              <a:ext uri="{FF2B5EF4-FFF2-40B4-BE49-F238E27FC236}">
                <a16:creationId xmlns:a16="http://schemas.microsoft.com/office/drawing/2014/main" id="{65DDF45C-2D12-4D0B-976C-0FFF98D56A92}"/>
              </a:ext>
            </a:extLst>
          </p:cNvPr>
          <p:cNvPicPr>
            <a:picLocks noChangeAspect="1"/>
          </p:cNvPicPr>
          <p:nvPr/>
        </p:nvPicPr>
        <p:blipFill>
          <a:blip r:embed="rId4"/>
          <a:stretch>
            <a:fillRect/>
          </a:stretch>
        </p:blipFill>
        <p:spPr>
          <a:xfrm>
            <a:off x="120639" y="1786596"/>
            <a:ext cx="3884070" cy="28276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 name="Imagem 4" descr="Uma imagem contendo Interface gráfica do usuário&#10;&#10;Descrição gerada automaticamente">
            <a:extLst>
              <a:ext uri="{FF2B5EF4-FFF2-40B4-BE49-F238E27FC236}">
                <a16:creationId xmlns:a16="http://schemas.microsoft.com/office/drawing/2014/main" id="{F044A556-B0CF-4328-BDE3-D5754AD05949}"/>
              </a:ext>
            </a:extLst>
          </p:cNvPr>
          <p:cNvPicPr>
            <a:picLocks noChangeAspect="1"/>
          </p:cNvPicPr>
          <p:nvPr/>
        </p:nvPicPr>
        <p:blipFill>
          <a:blip r:embed="rId3"/>
          <a:stretch>
            <a:fillRect/>
          </a:stretch>
        </p:blipFill>
        <p:spPr>
          <a:xfrm>
            <a:off x="3014662" y="1114890"/>
            <a:ext cx="3114675" cy="5257800"/>
          </a:xfrm>
          <a:prstGeom prst="rect">
            <a:avLst/>
          </a:prstGeom>
        </p:spPr>
      </p:pic>
      <mc:AlternateContent xmlns:mc="http://schemas.openxmlformats.org/markup-compatibility/2006">
        <mc:Choice xmlns:a14="http://schemas.microsoft.com/office/drawing/2010/main" Requires="a14">
          <p:sp>
            <p:nvSpPr>
              <p:cNvPr id="2" name="Balão de Fala: Retângulo com Cantos Arredondados 1">
                <a:extLst>
                  <a:ext uri="{FF2B5EF4-FFF2-40B4-BE49-F238E27FC236}">
                    <a16:creationId xmlns:a16="http://schemas.microsoft.com/office/drawing/2014/main" id="{64E11712-BC7C-4B03-A574-3ECBE0243B10}"/>
                  </a:ext>
                </a:extLst>
              </p:cNvPr>
              <p:cNvSpPr/>
              <p:nvPr/>
            </p:nvSpPr>
            <p:spPr>
              <a:xfrm flipH="1">
                <a:off x="320518" y="3629465"/>
                <a:ext cx="2197595" cy="617161"/>
              </a:xfrm>
              <a:prstGeom prst="wedgeRoundRectCallout">
                <a:avLst>
                  <a:gd name="adj1" fmla="val -76472"/>
                  <a:gd name="adj2" fmla="val -70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Para xmlns:m="http://schemas.openxmlformats.org/officeDocument/2006/math">
                    <m:oMathParaPr>
                      <m:jc m:val="centerGroup"/>
                    </m:oMathParaPr>
                    <m:oMath xmlns:m="http://schemas.openxmlformats.org/officeDocument/2006/math">
                      <m:r>
                        <a:rPr lang="pt-BR" sz="2000" b="0" i="1" smtClean="0">
                          <a:solidFill>
                            <a:schemeClr val="bg1"/>
                          </a:solidFill>
                          <a:latin typeface="Cambria Math" panose="02040503050406030204" pitchFamily="18" charset="0"/>
                          <a:cs typeface="Arial" panose="020B0604020202020204" pitchFamily="34" charset="0"/>
                        </a:rPr>
                        <m:t>𝑔</m:t>
                      </m:r>
                      <m:r>
                        <a:rPr lang="pt-BR" sz="2000" b="0" i="1" smtClean="0">
                          <a:solidFill>
                            <a:schemeClr val="bg1"/>
                          </a:solidFill>
                          <a:latin typeface="Cambria Math" panose="02040503050406030204" pitchFamily="18" charset="0"/>
                          <a:cs typeface="Arial" panose="020B0604020202020204" pitchFamily="34" charset="0"/>
                        </a:rPr>
                        <m:t>=</m:t>
                      </m:r>
                      <m:r>
                        <m:rPr>
                          <m:sty m:val="p"/>
                        </m:rP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𝑊</m:t>
                          </m:r>
                        </m:e>
                        <m:sub>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𝑟𝑒𝑎𝑙</m:t>
                          </m:r>
                        </m:sub>
                      </m:sSub>
                    </m:oMath>
                  </m:oMathPara>
                </a14:m>
                <a:endParaRPr lang="pt-BR" sz="2000" dirty="0">
                  <a:solidFill>
                    <a:schemeClr val="bg1"/>
                  </a:solidFill>
                  <a:latin typeface="Arial" panose="020B0604020202020204" pitchFamily="34" charset="0"/>
                  <a:cs typeface="Arial" panose="020B0604020202020204" pitchFamily="34" charset="0"/>
                </a:endParaRPr>
              </a:p>
            </p:txBody>
          </p:sp>
        </mc:Choice>
        <mc:Fallback>
          <p:sp>
            <p:nvSpPr>
              <p:cNvPr id="2" name="Balão de Fala: Retângulo com Cantos Arredondados 1">
                <a:extLst>
                  <a:ext uri="{FF2B5EF4-FFF2-40B4-BE49-F238E27FC236}">
                    <a16:creationId xmlns:a16="http://schemas.microsoft.com/office/drawing/2014/main" id="{64E11712-BC7C-4B03-A574-3ECBE0243B10}"/>
                  </a:ext>
                </a:extLst>
              </p:cNvPr>
              <p:cNvSpPr>
                <a:spLocks noRot="1" noChangeAspect="1" noMove="1" noResize="1" noEditPoints="1" noAdjustHandles="1" noChangeArrowheads="1" noChangeShapeType="1" noTextEdit="1"/>
              </p:cNvSpPr>
              <p:nvPr/>
            </p:nvSpPr>
            <p:spPr>
              <a:xfrm flipH="1">
                <a:off x="320518" y="3629465"/>
                <a:ext cx="2197595" cy="617161"/>
              </a:xfrm>
              <a:prstGeom prst="wedgeRoundRectCallout">
                <a:avLst>
                  <a:gd name="adj1" fmla="val -76472"/>
                  <a:gd name="adj2" fmla="val -7073"/>
                  <a:gd name="adj3" fmla="val 16667"/>
                </a:avLst>
              </a:prstGeom>
              <a:blipFill>
                <a:blip r:embed="rId4"/>
                <a:stretch>
                  <a:fillRect/>
                </a:stretch>
              </a:blipFill>
            </p:spPr>
            <p:txBody>
              <a:bodyPr/>
              <a:lstStyle/>
              <a:p>
                <a:r>
                  <a:rPr lang="pt-BR">
                    <a:noFill/>
                  </a:rPr>
                  <a:t> </a:t>
                </a:r>
              </a:p>
            </p:txBody>
          </p:sp>
        </mc:Fallback>
      </mc:AlternateContent>
      <p:sp>
        <p:nvSpPr>
          <p:cNvPr id="568" name="Google Shape;568;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8" name="Google Shape;106;p15">
            <a:extLst>
              <a:ext uri="{FF2B5EF4-FFF2-40B4-BE49-F238E27FC236}">
                <a16:creationId xmlns:a16="http://schemas.microsoft.com/office/drawing/2014/main" id="{73DC190D-02D6-44C7-B27F-9D3D4554163C}"/>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Methods</a:t>
            </a:r>
          </a:p>
        </p:txBody>
      </p:sp>
    </p:spTree>
    <p:extLst>
      <p:ext uri="{BB962C8B-B14F-4D97-AF65-F5344CB8AC3E}">
        <p14:creationId xmlns:p14="http://schemas.microsoft.com/office/powerpoint/2010/main" val="645958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 name="Imagem 4" descr="Uma imagem contendo Interface gráfica do usuário&#10;&#10;Descrição gerada automaticamente">
            <a:extLst>
              <a:ext uri="{FF2B5EF4-FFF2-40B4-BE49-F238E27FC236}">
                <a16:creationId xmlns:a16="http://schemas.microsoft.com/office/drawing/2014/main" id="{F044A556-B0CF-4328-BDE3-D5754AD05949}"/>
              </a:ext>
            </a:extLst>
          </p:cNvPr>
          <p:cNvPicPr>
            <a:picLocks noChangeAspect="1"/>
          </p:cNvPicPr>
          <p:nvPr/>
        </p:nvPicPr>
        <p:blipFill>
          <a:blip r:embed="rId3"/>
          <a:stretch>
            <a:fillRect/>
          </a:stretch>
        </p:blipFill>
        <p:spPr>
          <a:xfrm>
            <a:off x="3014662" y="1114890"/>
            <a:ext cx="3114675" cy="5257800"/>
          </a:xfrm>
          <a:prstGeom prst="rect">
            <a:avLst/>
          </a:prstGeom>
        </p:spPr>
      </p:pic>
      <mc:AlternateContent xmlns:mc="http://schemas.openxmlformats.org/markup-compatibility/2006">
        <mc:Choice xmlns:a14="http://schemas.microsoft.com/office/drawing/2010/main" Requires="a14">
          <p:sp>
            <p:nvSpPr>
              <p:cNvPr id="2" name="Balão de Fala: Retângulo com Cantos Arredondados 1">
                <a:extLst>
                  <a:ext uri="{FF2B5EF4-FFF2-40B4-BE49-F238E27FC236}">
                    <a16:creationId xmlns:a16="http://schemas.microsoft.com/office/drawing/2014/main" id="{64E11712-BC7C-4B03-A574-3ECBE0243B10}"/>
                  </a:ext>
                </a:extLst>
              </p:cNvPr>
              <p:cNvSpPr/>
              <p:nvPr/>
            </p:nvSpPr>
            <p:spPr>
              <a:xfrm flipH="1">
                <a:off x="320518" y="3629465"/>
                <a:ext cx="2197595" cy="617161"/>
              </a:xfrm>
              <a:prstGeom prst="wedgeRoundRectCallout">
                <a:avLst>
                  <a:gd name="adj1" fmla="val -76472"/>
                  <a:gd name="adj2" fmla="val -70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pt-BR" sz="2000" b="0" i="1" smtClean="0">
                          <a:solidFill>
                            <a:schemeClr val="bg1"/>
                          </a:solidFill>
                          <a:latin typeface="Cambria Math" panose="02040503050406030204" pitchFamily="18" charset="0"/>
                          <a:cs typeface="Arial" panose="020B0604020202020204" pitchFamily="34" charset="0"/>
                        </a:rPr>
                        <m:t>𝑔</m:t>
                      </m:r>
                      <m:r>
                        <a:rPr lang="pt-BR" sz="2000" b="0" i="1" smtClean="0">
                          <a:solidFill>
                            <a:schemeClr val="bg1"/>
                          </a:solidFill>
                          <a:latin typeface="Cambria Math" panose="02040503050406030204" pitchFamily="18" charset="0"/>
                          <a:cs typeface="Arial" panose="020B0604020202020204" pitchFamily="34" charset="0"/>
                        </a:rPr>
                        <m:t>=</m:t>
                      </m:r>
                      <m:r>
                        <m:rPr>
                          <m:sty m:val="p"/>
                        </m:rP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𝑊</m:t>
                          </m:r>
                        </m:e>
                        <m:sub>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𝑟𝑒𝑎𝑙</m:t>
                          </m:r>
                        </m:sub>
                      </m:sSub>
                    </m:oMath>
                  </m:oMathPara>
                </a14:m>
                <a:endParaRPr lang="pt-BR" sz="2000" dirty="0">
                  <a:solidFill>
                    <a:schemeClr val="bg1"/>
                  </a:solidFill>
                  <a:latin typeface="Arial" panose="020B0604020202020204" pitchFamily="34" charset="0"/>
                  <a:cs typeface="Arial" panose="020B0604020202020204" pitchFamily="34" charset="0"/>
                </a:endParaRPr>
              </a:p>
            </p:txBody>
          </p:sp>
        </mc:Choice>
        <mc:Fallback>
          <p:sp>
            <p:nvSpPr>
              <p:cNvPr id="2" name="Balão de Fala: Retângulo com Cantos Arredondados 1">
                <a:extLst>
                  <a:ext uri="{FF2B5EF4-FFF2-40B4-BE49-F238E27FC236}">
                    <a16:creationId xmlns:a16="http://schemas.microsoft.com/office/drawing/2014/main" id="{64E11712-BC7C-4B03-A574-3ECBE0243B10}"/>
                  </a:ext>
                </a:extLst>
              </p:cNvPr>
              <p:cNvSpPr>
                <a:spLocks noRot="1" noChangeAspect="1" noMove="1" noResize="1" noEditPoints="1" noAdjustHandles="1" noChangeArrowheads="1" noChangeShapeType="1" noTextEdit="1"/>
              </p:cNvSpPr>
              <p:nvPr/>
            </p:nvSpPr>
            <p:spPr>
              <a:xfrm flipH="1">
                <a:off x="320518" y="3629465"/>
                <a:ext cx="2197595" cy="617161"/>
              </a:xfrm>
              <a:prstGeom prst="wedgeRoundRectCallout">
                <a:avLst>
                  <a:gd name="adj1" fmla="val -76472"/>
                  <a:gd name="adj2" fmla="val -7073"/>
                  <a:gd name="adj3" fmla="val 16667"/>
                </a:avLst>
              </a:prstGeom>
              <a:blipFill>
                <a:blip r:embed="rId4"/>
                <a:stretch>
                  <a:fillRect/>
                </a:stretch>
              </a:blipFill>
            </p:spPr>
            <p:txBody>
              <a:bodyPr/>
              <a:lstStyle/>
              <a:p>
                <a:r>
                  <a:rPr lang="pt-BR">
                    <a:noFill/>
                  </a:rPr>
                  <a:t> </a:t>
                </a:r>
              </a:p>
            </p:txBody>
          </p:sp>
        </mc:Fallback>
      </mc:AlternateContent>
      <p:sp>
        <p:nvSpPr>
          <p:cNvPr id="568" name="Google Shape;568;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8" name="Google Shape;106;p15">
            <a:extLst>
              <a:ext uri="{FF2B5EF4-FFF2-40B4-BE49-F238E27FC236}">
                <a16:creationId xmlns:a16="http://schemas.microsoft.com/office/drawing/2014/main" id="{73DC190D-02D6-44C7-B27F-9D3D4554163C}"/>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Methods</a:t>
            </a:r>
          </a:p>
        </p:txBody>
      </p:sp>
      <mc:AlternateContent xmlns:mc="http://schemas.openxmlformats.org/markup-compatibility/2006">
        <mc:Choice xmlns:a14="http://schemas.microsoft.com/office/drawing/2010/main" Requires="a14">
          <p:sp>
            <p:nvSpPr>
              <p:cNvPr id="7" name="Balão de Fala: Retângulo com Cantos Arredondados 6">
                <a:extLst>
                  <a:ext uri="{FF2B5EF4-FFF2-40B4-BE49-F238E27FC236}">
                    <a16:creationId xmlns:a16="http://schemas.microsoft.com/office/drawing/2014/main" id="{66FFD24E-8B0F-48D1-9322-39844727F876}"/>
                  </a:ext>
                </a:extLst>
              </p:cNvPr>
              <p:cNvSpPr/>
              <p:nvPr/>
            </p:nvSpPr>
            <p:spPr>
              <a:xfrm flipH="1">
                <a:off x="6465312" y="3589046"/>
                <a:ext cx="2197595" cy="617161"/>
              </a:xfrm>
              <a:prstGeom prst="wedgeRoundRectCallout">
                <a:avLst>
                  <a:gd name="adj1" fmla="val 64359"/>
                  <a:gd name="adj2" fmla="val 43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𝛾</m:t>
                      </m:r>
                      <m:r>
                        <a:rPr lang="pt-BR" sz="2000" b="0" i="1" smtClean="0">
                          <a:solidFill>
                            <a:schemeClr val="bg1"/>
                          </a:solidFill>
                          <a:latin typeface="Cambria Math" panose="02040503050406030204" pitchFamily="18" charset="0"/>
                          <a:cs typeface="Arial" panose="020B0604020202020204" pitchFamily="34" charset="0"/>
                        </a:rPr>
                        <m:t>=</m:t>
                      </m:r>
                      <m:r>
                        <m:rPr>
                          <m:sty m:val="p"/>
                        </m:rP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𝑊</m:t>
                          </m:r>
                        </m:e>
                        <m:sub>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𝑛𝑜𝑟𝑚</m:t>
                          </m:r>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𝑎𝑙</m:t>
                          </m:r>
                        </m:sub>
                      </m:sSub>
                    </m:oMath>
                  </m:oMathPara>
                </a14:m>
                <a:endParaRPr lang="pt-BR" sz="2000" dirty="0">
                  <a:solidFill>
                    <a:schemeClr val="bg1"/>
                  </a:solidFill>
                  <a:latin typeface="Arial" panose="020B0604020202020204" pitchFamily="34" charset="0"/>
                  <a:cs typeface="Arial" panose="020B0604020202020204" pitchFamily="34" charset="0"/>
                </a:endParaRPr>
              </a:p>
            </p:txBody>
          </p:sp>
        </mc:Choice>
        <mc:Fallback>
          <p:sp>
            <p:nvSpPr>
              <p:cNvPr id="7" name="Balão de Fala: Retângulo com Cantos Arredondados 6">
                <a:extLst>
                  <a:ext uri="{FF2B5EF4-FFF2-40B4-BE49-F238E27FC236}">
                    <a16:creationId xmlns:a16="http://schemas.microsoft.com/office/drawing/2014/main" id="{66FFD24E-8B0F-48D1-9322-39844727F876}"/>
                  </a:ext>
                </a:extLst>
              </p:cNvPr>
              <p:cNvSpPr>
                <a:spLocks noRot="1" noChangeAspect="1" noMove="1" noResize="1" noEditPoints="1" noAdjustHandles="1" noChangeArrowheads="1" noChangeShapeType="1" noTextEdit="1"/>
              </p:cNvSpPr>
              <p:nvPr/>
            </p:nvSpPr>
            <p:spPr>
              <a:xfrm flipH="1">
                <a:off x="6465312" y="3589046"/>
                <a:ext cx="2197595" cy="617161"/>
              </a:xfrm>
              <a:prstGeom prst="wedgeRoundRectCallout">
                <a:avLst>
                  <a:gd name="adj1" fmla="val 64359"/>
                  <a:gd name="adj2" fmla="val 4324"/>
                  <a:gd name="adj3" fmla="val 16667"/>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47760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 name="Imagem 4" descr="Uma imagem contendo Interface gráfica do usuário&#10;&#10;Descrição gerada automaticamente">
            <a:extLst>
              <a:ext uri="{FF2B5EF4-FFF2-40B4-BE49-F238E27FC236}">
                <a16:creationId xmlns:a16="http://schemas.microsoft.com/office/drawing/2014/main" id="{F044A556-B0CF-4328-BDE3-D5754AD05949}"/>
              </a:ext>
            </a:extLst>
          </p:cNvPr>
          <p:cNvPicPr>
            <a:picLocks noChangeAspect="1"/>
          </p:cNvPicPr>
          <p:nvPr/>
        </p:nvPicPr>
        <p:blipFill>
          <a:blip r:embed="rId3"/>
          <a:stretch>
            <a:fillRect/>
          </a:stretch>
        </p:blipFill>
        <p:spPr>
          <a:xfrm>
            <a:off x="3014662" y="1114890"/>
            <a:ext cx="3114675" cy="5257800"/>
          </a:xfrm>
          <a:prstGeom prst="rect">
            <a:avLst/>
          </a:prstGeom>
        </p:spPr>
      </p:pic>
      <mc:AlternateContent xmlns:mc="http://schemas.openxmlformats.org/markup-compatibility/2006">
        <mc:Choice xmlns:a14="http://schemas.microsoft.com/office/drawing/2010/main" Requires="a14">
          <p:sp>
            <p:nvSpPr>
              <p:cNvPr id="2" name="Balão de Fala: Retângulo com Cantos Arredondados 1">
                <a:extLst>
                  <a:ext uri="{FF2B5EF4-FFF2-40B4-BE49-F238E27FC236}">
                    <a16:creationId xmlns:a16="http://schemas.microsoft.com/office/drawing/2014/main" id="{64E11712-BC7C-4B03-A574-3ECBE0243B10}"/>
                  </a:ext>
                </a:extLst>
              </p:cNvPr>
              <p:cNvSpPr/>
              <p:nvPr/>
            </p:nvSpPr>
            <p:spPr>
              <a:xfrm flipH="1">
                <a:off x="320518" y="3629465"/>
                <a:ext cx="2197595" cy="617161"/>
              </a:xfrm>
              <a:prstGeom prst="wedgeRoundRectCallout">
                <a:avLst>
                  <a:gd name="adj1" fmla="val -76472"/>
                  <a:gd name="adj2" fmla="val -70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pt-BR" sz="2000" b="0" i="1" smtClean="0">
                          <a:solidFill>
                            <a:schemeClr val="bg1"/>
                          </a:solidFill>
                          <a:latin typeface="Cambria Math" panose="02040503050406030204" pitchFamily="18" charset="0"/>
                          <a:cs typeface="Arial" panose="020B0604020202020204" pitchFamily="34" charset="0"/>
                        </a:rPr>
                        <m:t>𝑔</m:t>
                      </m:r>
                      <m:r>
                        <a:rPr lang="pt-BR" sz="2000" b="0" i="1" smtClean="0">
                          <a:solidFill>
                            <a:schemeClr val="bg1"/>
                          </a:solidFill>
                          <a:latin typeface="Cambria Math" panose="02040503050406030204" pitchFamily="18" charset="0"/>
                          <a:cs typeface="Arial" panose="020B0604020202020204" pitchFamily="34" charset="0"/>
                        </a:rPr>
                        <m:t>=</m:t>
                      </m:r>
                      <m:r>
                        <m:rPr>
                          <m:sty m:val="p"/>
                        </m:rP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𝑊</m:t>
                          </m:r>
                        </m:e>
                        <m:sub>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𝑟𝑒𝑎𝑙</m:t>
                          </m:r>
                        </m:sub>
                      </m:sSub>
                    </m:oMath>
                  </m:oMathPara>
                </a14:m>
                <a:endParaRPr lang="pt-BR" sz="2000" dirty="0">
                  <a:solidFill>
                    <a:schemeClr val="bg1"/>
                  </a:solidFill>
                  <a:latin typeface="Arial" panose="020B0604020202020204" pitchFamily="34" charset="0"/>
                  <a:cs typeface="Arial" panose="020B0604020202020204" pitchFamily="34" charset="0"/>
                </a:endParaRPr>
              </a:p>
            </p:txBody>
          </p:sp>
        </mc:Choice>
        <mc:Fallback>
          <p:sp>
            <p:nvSpPr>
              <p:cNvPr id="2" name="Balão de Fala: Retângulo com Cantos Arredondados 1">
                <a:extLst>
                  <a:ext uri="{FF2B5EF4-FFF2-40B4-BE49-F238E27FC236}">
                    <a16:creationId xmlns:a16="http://schemas.microsoft.com/office/drawing/2014/main" id="{64E11712-BC7C-4B03-A574-3ECBE0243B10}"/>
                  </a:ext>
                </a:extLst>
              </p:cNvPr>
              <p:cNvSpPr>
                <a:spLocks noRot="1" noChangeAspect="1" noMove="1" noResize="1" noEditPoints="1" noAdjustHandles="1" noChangeArrowheads="1" noChangeShapeType="1" noTextEdit="1"/>
              </p:cNvSpPr>
              <p:nvPr/>
            </p:nvSpPr>
            <p:spPr>
              <a:xfrm flipH="1">
                <a:off x="320518" y="3629465"/>
                <a:ext cx="2197595" cy="617161"/>
              </a:xfrm>
              <a:prstGeom prst="wedgeRoundRectCallout">
                <a:avLst>
                  <a:gd name="adj1" fmla="val -76472"/>
                  <a:gd name="adj2" fmla="val -7073"/>
                  <a:gd name="adj3" fmla="val 16667"/>
                </a:avLst>
              </a:prstGeom>
              <a:blipFill>
                <a:blip r:embed="rId4"/>
                <a:stretch>
                  <a:fillRect/>
                </a:stretch>
              </a:blipFill>
            </p:spPr>
            <p:txBody>
              <a:bodyPr/>
              <a:lstStyle/>
              <a:p>
                <a:r>
                  <a:rPr lang="pt-BR">
                    <a:noFill/>
                  </a:rPr>
                  <a:t> </a:t>
                </a:r>
              </a:p>
            </p:txBody>
          </p:sp>
        </mc:Fallback>
      </mc:AlternateContent>
      <p:sp>
        <p:nvSpPr>
          <p:cNvPr id="568" name="Google Shape;568;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8" name="Google Shape;106;p15">
            <a:extLst>
              <a:ext uri="{FF2B5EF4-FFF2-40B4-BE49-F238E27FC236}">
                <a16:creationId xmlns:a16="http://schemas.microsoft.com/office/drawing/2014/main" id="{73DC190D-02D6-44C7-B27F-9D3D4554163C}"/>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Methods</a:t>
            </a:r>
          </a:p>
        </p:txBody>
      </p:sp>
      <mc:AlternateContent xmlns:mc="http://schemas.openxmlformats.org/markup-compatibility/2006">
        <mc:Choice xmlns:a14="http://schemas.microsoft.com/office/drawing/2010/main" Requires="a14">
          <p:sp>
            <p:nvSpPr>
              <p:cNvPr id="7" name="Balão de Fala: Retângulo com Cantos Arredondados 6">
                <a:extLst>
                  <a:ext uri="{FF2B5EF4-FFF2-40B4-BE49-F238E27FC236}">
                    <a16:creationId xmlns:a16="http://schemas.microsoft.com/office/drawing/2014/main" id="{66FFD24E-8B0F-48D1-9322-39844727F876}"/>
                  </a:ext>
                </a:extLst>
              </p:cNvPr>
              <p:cNvSpPr/>
              <p:nvPr/>
            </p:nvSpPr>
            <p:spPr>
              <a:xfrm flipH="1">
                <a:off x="6465312" y="3589046"/>
                <a:ext cx="2197595" cy="617161"/>
              </a:xfrm>
              <a:prstGeom prst="wedgeRoundRectCallout">
                <a:avLst>
                  <a:gd name="adj1" fmla="val 64359"/>
                  <a:gd name="adj2" fmla="val 43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𝛾</m:t>
                      </m:r>
                      <m:r>
                        <a:rPr lang="pt-BR" sz="2000" b="0" i="1" smtClean="0">
                          <a:solidFill>
                            <a:schemeClr val="bg1"/>
                          </a:solidFill>
                          <a:latin typeface="Cambria Math" panose="02040503050406030204" pitchFamily="18" charset="0"/>
                          <a:cs typeface="Arial" panose="020B0604020202020204" pitchFamily="34" charset="0"/>
                        </a:rPr>
                        <m:t>=</m:t>
                      </m:r>
                      <m:r>
                        <m:rPr>
                          <m:sty m:val="p"/>
                        </m:rP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𝑊</m:t>
                          </m:r>
                        </m:e>
                        <m:sub>
                          <m:r>
                            <a:rPr lang="pt-BR"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𝑛𝑜𝑟𝑚𝑎𝑙</m:t>
                          </m:r>
                        </m:sub>
                      </m:sSub>
                    </m:oMath>
                  </m:oMathPara>
                </a14:m>
                <a:endParaRPr lang="pt-BR" sz="2000" dirty="0">
                  <a:solidFill>
                    <a:schemeClr val="bg1"/>
                  </a:solidFill>
                  <a:latin typeface="Arial" panose="020B0604020202020204" pitchFamily="34" charset="0"/>
                  <a:cs typeface="Arial" panose="020B0604020202020204" pitchFamily="34" charset="0"/>
                </a:endParaRPr>
              </a:p>
            </p:txBody>
          </p:sp>
        </mc:Choice>
        <mc:Fallback>
          <p:sp>
            <p:nvSpPr>
              <p:cNvPr id="7" name="Balão de Fala: Retângulo com Cantos Arredondados 6">
                <a:extLst>
                  <a:ext uri="{FF2B5EF4-FFF2-40B4-BE49-F238E27FC236}">
                    <a16:creationId xmlns:a16="http://schemas.microsoft.com/office/drawing/2014/main" id="{66FFD24E-8B0F-48D1-9322-39844727F876}"/>
                  </a:ext>
                </a:extLst>
              </p:cNvPr>
              <p:cNvSpPr>
                <a:spLocks noRot="1" noChangeAspect="1" noMove="1" noResize="1" noEditPoints="1" noAdjustHandles="1" noChangeArrowheads="1" noChangeShapeType="1" noTextEdit="1"/>
              </p:cNvSpPr>
              <p:nvPr/>
            </p:nvSpPr>
            <p:spPr>
              <a:xfrm flipH="1">
                <a:off x="6465312" y="3589046"/>
                <a:ext cx="2197595" cy="617161"/>
              </a:xfrm>
              <a:prstGeom prst="wedgeRoundRectCallout">
                <a:avLst>
                  <a:gd name="adj1" fmla="val 64359"/>
                  <a:gd name="adj2" fmla="val 4324"/>
                  <a:gd name="adj3" fmla="val 16667"/>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 name="Balão de Fala: Retângulo com Cantos Arredondados 8">
                <a:extLst>
                  <a:ext uri="{FF2B5EF4-FFF2-40B4-BE49-F238E27FC236}">
                    <a16:creationId xmlns:a16="http://schemas.microsoft.com/office/drawing/2014/main" id="{35EE3C3C-3A7F-48FC-97FD-CFB3908A8320}"/>
                  </a:ext>
                </a:extLst>
              </p:cNvPr>
              <p:cNvSpPr/>
              <p:nvPr/>
            </p:nvSpPr>
            <p:spPr>
              <a:xfrm>
                <a:off x="5134708" y="5824025"/>
                <a:ext cx="2110154" cy="773723"/>
              </a:xfrm>
              <a:prstGeom prst="wedgeRoundRectCallout">
                <a:avLst>
                  <a:gd name="adj1" fmla="val -59763"/>
                  <a:gd name="adj2" fmla="val -338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i="1" smtClean="0">
                          <a:latin typeface="Cambria Math" panose="02040503050406030204" pitchFamily="18" charset="0"/>
                          <a:ea typeface="Cambria Math" panose="02040503050406030204" pitchFamily="18" charset="0"/>
                        </a:rPr>
                        <m:t>𝛿</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𝑔</m:t>
                          </m:r>
                        </m:e>
                        <m:sub>
                          <m:r>
                            <a:rPr lang="pt-BR" b="0" i="1" smtClean="0">
                              <a:latin typeface="Cambria Math" panose="02040503050406030204" pitchFamily="18" charset="0"/>
                              <a:ea typeface="Cambria Math" panose="02040503050406030204" pitchFamily="18" charset="0"/>
                            </a:rPr>
                            <m:t>𝑃</m:t>
                          </m:r>
                        </m:sub>
                      </m:sSub>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𝑔</m:t>
                          </m:r>
                        </m:e>
                        <m:sub>
                          <m:r>
                            <a:rPr lang="pt-BR" b="0" i="1" smtClean="0">
                              <a:latin typeface="Cambria Math" panose="02040503050406030204" pitchFamily="18" charset="0"/>
                              <a:ea typeface="Cambria Math" panose="02040503050406030204" pitchFamily="18" charset="0"/>
                            </a:rPr>
                            <m:t>𝑃</m:t>
                          </m:r>
                        </m:sub>
                      </m:sSub>
                      <m:r>
                        <a:rPr lang="pt-BR" b="0" i="1" smtClean="0">
                          <a:latin typeface="Cambria Math" panose="02040503050406030204" pitchFamily="18" charset="0"/>
                          <a:ea typeface="Cambria Math" panose="02040503050406030204" pitchFamily="18" charset="0"/>
                        </a:rPr>
                        <m:t>−</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𝛾</m:t>
                          </m:r>
                        </m:e>
                        <m:sub>
                          <m:r>
                            <a:rPr lang="pt-BR" b="0" i="1" smtClean="0">
                              <a:latin typeface="Cambria Math" panose="02040503050406030204" pitchFamily="18" charset="0"/>
                              <a:ea typeface="Cambria Math" panose="02040503050406030204" pitchFamily="18" charset="0"/>
                            </a:rPr>
                            <m:t>𝑃</m:t>
                          </m:r>
                        </m:sub>
                      </m:sSub>
                    </m:oMath>
                  </m:oMathPara>
                </a14:m>
                <a:endParaRPr lang="pt-BR" dirty="0"/>
              </a:p>
            </p:txBody>
          </p:sp>
        </mc:Choice>
        <mc:Fallback>
          <p:sp>
            <p:nvSpPr>
              <p:cNvPr id="9" name="Balão de Fala: Retângulo com Cantos Arredondados 8">
                <a:extLst>
                  <a:ext uri="{FF2B5EF4-FFF2-40B4-BE49-F238E27FC236}">
                    <a16:creationId xmlns:a16="http://schemas.microsoft.com/office/drawing/2014/main" id="{35EE3C3C-3A7F-48FC-97FD-CFB3908A8320}"/>
                  </a:ext>
                </a:extLst>
              </p:cNvPr>
              <p:cNvSpPr>
                <a:spLocks noRot="1" noChangeAspect="1" noMove="1" noResize="1" noEditPoints="1" noAdjustHandles="1" noChangeArrowheads="1" noChangeShapeType="1" noTextEdit="1"/>
              </p:cNvSpPr>
              <p:nvPr/>
            </p:nvSpPr>
            <p:spPr>
              <a:xfrm>
                <a:off x="5134708" y="5824025"/>
                <a:ext cx="2110154" cy="773723"/>
              </a:xfrm>
              <a:prstGeom prst="wedgeRoundRectCallout">
                <a:avLst>
                  <a:gd name="adj1" fmla="val -59763"/>
                  <a:gd name="adj2" fmla="val -33864"/>
                  <a:gd name="adj3" fmla="val 16667"/>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129978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73"/>
          <p:cNvSpPr txBox="1">
            <a:spLocks noGrp="1"/>
          </p:cNvSpPr>
          <p:nvPr>
            <p:ph type="title"/>
          </p:nvPr>
        </p:nvSpPr>
        <p:spPr>
          <a:xfrm>
            <a:off x="-59000" y="2424200"/>
            <a:ext cx="9144000" cy="166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100" dirty="0">
                <a:solidFill>
                  <a:schemeClr val="bg1"/>
                </a:solidFill>
                <a:latin typeface="Arial"/>
                <a:ea typeface="Arial"/>
                <a:cs typeface="Arial"/>
                <a:sym typeface="Arial"/>
              </a:rPr>
              <a:t>Results</a:t>
            </a:r>
            <a:endParaRPr sz="5100" dirty="0">
              <a:solidFill>
                <a:schemeClr val="bg1"/>
              </a:solidFill>
              <a:latin typeface="Arial"/>
              <a:ea typeface="Arial"/>
              <a:cs typeface="Arial"/>
              <a:sym typeface="Arial"/>
            </a:endParaRPr>
          </a:p>
        </p:txBody>
      </p:sp>
      <p:sp>
        <p:nvSpPr>
          <p:cNvPr id="864" name="Google Shape;864;p7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7" name="Retângulo 6">
            <a:extLst>
              <a:ext uri="{FF2B5EF4-FFF2-40B4-BE49-F238E27FC236}">
                <a16:creationId xmlns:a16="http://schemas.microsoft.com/office/drawing/2014/main" id="{8DAFB162-1501-4702-BC59-4593D71F4A51}"/>
              </a:ext>
            </a:extLst>
          </p:cNvPr>
          <p:cNvSpPr/>
          <p:nvPr/>
        </p:nvSpPr>
        <p:spPr>
          <a:xfrm>
            <a:off x="0" y="2039815"/>
            <a:ext cx="9144000" cy="442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8" name="Google Shape;568;p49" hidden="1"/>
          <p:cNvSpPr txBox="1">
            <a:spLocks noGrp="1"/>
          </p:cNvSpPr>
          <p:nvPr>
            <p:ph type="sldNum" idx="4294967295"/>
          </p:nvPr>
        </p:nvSpPr>
        <p:spPr>
          <a:xfrm>
            <a:off x="8536302" y="6333134"/>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19</a:t>
            </a:fld>
            <a:endParaRPr lang="pt-BR"/>
          </a:p>
        </p:txBody>
      </p:sp>
      <p:sp>
        <p:nvSpPr>
          <p:cNvPr id="12" name="Google Shape;106;p15">
            <a:extLst>
              <a:ext uri="{FF2B5EF4-FFF2-40B4-BE49-F238E27FC236}">
                <a16:creationId xmlns:a16="http://schemas.microsoft.com/office/drawing/2014/main" id="{3A7BB11B-A464-4B3A-A5FA-C0109A612ADC}"/>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Results</a:t>
            </a:r>
          </a:p>
        </p:txBody>
      </p:sp>
      <p:pic>
        <p:nvPicPr>
          <p:cNvPr id="4" name="Imagem 3" descr="Mapa&#10;&#10;Descrição gerada automaticamente">
            <a:extLst>
              <a:ext uri="{FF2B5EF4-FFF2-40B4-BE49-F238E27FC236}">
                <a16:creationId xmlns:a16="http://schemas.microsoft.com/office/drawing/2014/main" id="{2F859B09-317B-4226-9FAC-7AE1EE84E685}"/>
              </a:ext>
            </a:extLst>
          </p:cNvPr>
          <p:cNvPicPr>
            <a:picLocks noChangeAspect="1"/>
          </p:cNvPicPr>
          <p:nvPr/>
        </p:nvPicPr>
        <p:blipFill>
          <a:blip r:embed="rId3"/>
          <a:stretch>
            <a:fillRect/>
          </a:stretch>
        </p:blipFill>
        <p:spPr>
          <a:xfrm>
            <a:off x="0" y="2039815"/>
            <a:ext cx="4463910" cy="4424289"/>
          </a:xfrm>
          <a:prstGeom prst="rect">
            <a:avLst/>
          </a:prstGeom>
        </p:spPr>
      </p:pic>
      <p:pic>
        <p:nvPicPr>
          <p:cNvPr id="6" name="Imagem 5" descr="Mapa&#10;&#10;Descrição gerada automaticamente">
            <a:extLst>
              <a:ext uri="{FF2B5EF4-FFF2-40B4-BE49-F238E27FC236}">
                <a16:creationId xmlns:a16="http://schemas.microsoft.com/office/drawing/2014/main" id="{8AE4ED7E-1535-4417-A877-79F3740FCEAB}"/>
              </a:ext>
            </a:extLst>
          </p:cNvPr>
          <p:cNvPicPr>
            <a:picLocks noChangeAspect="1"/>
          </p:cNvPicPr>
          <p:nvPr/>
        </p:nvPicPr>
        <p:blipFill>
          <a:blip r:embed="rId4"/>
          <a:stretch>
            <a:fillRect/>
          </a:stretch>
        </p:blipFill>
        <p:spPr>
          <a:xfrm>
            <a:off x="4588228" y="2039815"/>
            <a:ext cx="4447682" cy="4424289"/>
          </a:xfrm>
          <a:prstGeom prst="rect">
            <a:avLst/>
          </a:prstGeom>
        </p:spPr>
      </p:pic>
      <p:sp>
        <p:nvSpPr>
          <p:cNvPr id="2" name="CaixaDeTexto 1">
            <a:extLst>
              <a:ext uri="{FF2B5EF4-FFF2-40B4-BE49-F238E27FC236}">
                <a16:creationId xmlns:a16="http://schemas.microsoft.com/office/drawing/2014/main" id="{1B74A1AD-E286-42CE-AC87-F8A4B5269562}"/>
              </a:ext>
            </a:extLst>
          </p:cNvPr>
          <p:cNvSpPr txBox="1"/>
          <p:nvPr/>
        </p:nvSpPr>
        <p:spPr>
          <a:xfrm>
            <a:off x="386863" y="1663914"/>
            <a:ext cx="3108960"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err="1">
                <a:solidFill>
                  <a:schemeClr val="bg1"/>
                </a:solidFill>
                <a:latin typeface="Arial" panose="020B0604020202020204" pitchFamily="34" charset="0"/>
                <a:cs typeface="Arial" panose="020B0604020202020204" pitchFamily="34" charset="0"/>
              </a:rPr>
              <a:t>Observed</a:t>
            </a:r>
            <a:endParaRPr lang="pt-BR" sz="2000" dirty="0">
              <a:solidFill>
                <a:schemeClr val="bg1"/>
              </a:solidFill>
              <a:latin typeface="Arial" panose="020B0604020202020204" pitchFamily="34" charset="0"/>
              <a:cs typeface="Arial" panose="020B0604020202020204" pitchFamily="34" charset="0"/>
            </a:endParaRPr>
          </a:p>
        </p:txBody>
      </p:sp>
      <p:sp>
        <p:nvSpPr>
          <p:cNvPr id="3" name="CaixaDeTexto 2">
            <a:extLst>
              <a:ext uri="{FF2B5EF4-FFF2-40B4-BE49-F238E27FC236}">
                <a16:creationId xmlns:a16="http://schemas.microsoft.com/office/drawing/2014/main" id="{E6BA961D-7223-4A54-8FA1-A46243443CD2}"/>
              </a:ext>
            </a:extLst>
          </p:cNvPr>
          <p:cNvSpPr txBox="1"/>
          <p:nvPr/>
        </p:nvSpPr>
        <p:spPr>
          <a:xfrm>
            <a:off x="4976450" y="1669804"/>
            <a:ext cx="2715064" cy="400110"/>
          </a:xfrm>
          <a:prstGeom prst="rect">
            <a:avLst/>
          </a:prstGeom>
          <a:noFill/>
        </p:spPr>
        <p:txBody>
          <a:bodyPr wrap="square" rtlCol="0">
            <a:spAutoFit/>
          </a:bodyPr>
          <a:lstStyle/>
          <a:p>
            <a:pPr marL="285750" indent="-285750">
              <a:buFont typeface="Arial" panose="020B0604020202020204" pitchFamily="34" charset="0"/>
              <a:buChar char="•"/>
            </a:pPr>
            <a:r>
              <a:rPr lang="pt-BR" sz="2000" dirty="0">
                <a:solidFill>
                  <a:schemeClr val="bg1"/>
                </a:solidFill>
                <a:latin typeface="Arial" panose="020B0604020202020204" pitchFamily="34" charset="0"/>
                <a:cs typeface="Arial" panose="020B0604020202020204" pitchFamily="34" charset="0"/>
              </a:rPr>
              <a:t>Predicted</a:t>
            </a:r>
          </a:p>
        </p:txBody>
      </p:sp>
    </p:spTree>
    <p:extLst>
      <p:ext uri="{BB962C8B-B14F-4D97-AF65-F5344CB8AC3E}">
        <p14:creationId xmlns:p14="http://schemas.microsoft.com/office/powerpoint/2010/main" val="2447142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7" name="Imagem 6" descr="Homem de terno e gravata sorrindo&#10;&#10;Descrição gerada automaticamente">
            <a:extLst>
              <a:ext uri="{FF2B5EF4-FFF2-40B4-BE49-F238E27FC236}">
                <a16:creationId xmlns:a16="http://schemas.microsoft.com/office/drawing/2014/main" id="{970F0443-0C5F-485D-BE41-D5CDBCA5699E}"/>
              </a:ext>
            </a:extLst>
          </p:cNvPr>
          <p:cNvPicPr>
            <a:picLocks noChangeAspect="1"/>
          </p:cNvPicPr>
          <p:nvPr/>
        </p:nvPicPr>
        <p:blipFill rotWithShape="1">
          <a:blip r:embed="rId3"/>
          <a:srcRect r="4" b="12336"/>
          <a:stretch/>
        </p:blipFill>
        <p:spPr>
          <a:xfrm>
            <a:off x="512885" y="1616456"/>
            <a:ext cx="1358118" cy="1381577"/>
          </a:xfrm>
          <a:prstGeom prst="rect">
            <a:avLst/>
          </a:prstGeom>
          <a:noFill/>
        </p:spPr>
      </p:pic>
      <p:sp>
        <p:nvSpPr>
          <p:cNvPr id="107" name="Google Shape;107;p15"/>
          <p:cNvSpPr txBox="1">
            <a:spLocks noGrp="1"/>
          </p:cNvSpPr>
          <p:nvPr>
            <p:ph sz="half" idx="2"/>
          </p:nvPr>
        </p:nvSpPr>
        <p:spPr>
          <a:xfrm>
            <a:off x="1871004" y="1616456"/>
            <a:ext cx="6358596" cy="4949236"/>
          </a:xfrm>
        </p:spPr>
        <p:txBody>
          <a:bodyPr spcFirstLastPara="1" lIns="91425" tIns="91425" rIns="91425" bIns="91425" anchorCtr="0">
            <a:normAutofit fontScale="92500" lnSpcReduction="20000"/>
          </a:bodyPr>
          <a:lstStyle/>
          <a:p>
            <a:pPr marL="177800" indent="361950">
              <a:lnSpc>
                <a:spcPct val="160000"/>
              </a:lnSpc>
              <a:spcBef>
                <a:spcPts val="0"/>
              </a:spcBef>
              <a:buNone/>
            </a:pPr>
            <a:r>
              <a:rPr lang="pt-BR" sz="2000" dirty="0">
                <a:solidFill>
                  <a:schemeClr val="bg1"/>
                </a:solidFill>
                <a:latin typeface="Arial" panose="020B0604020202020204" pitchFamily="34" charset="0"/>
                <a:cs typeface="Arial" panose="020B0604020202020204" pitchFamily="34" charset="0"/>
              </a:rPr>
              <a:t>Allan Soares Ramalho¹</a:t>
            </a:r>
          </a:p>
          <a:p>
            <a:pPr marL="457200" indent="82550">
              <a:lnSpc>
                <a:spcPct val="160000"/>
              </a:lnSpc>
              <a:spcBef>
                <a:spcPts val="0"/>
              </a:spcBef>
              <a:buNone/>
            </a:pPr>
            <a:r>
              <a:rPr lang="pt-BR" sz="1600" b="0" i="0" dirty="0">
                <a:solidFill>
                  <a:schemeClr val="bg1"/>
                </a:solidFill>
                <a:effectLst/>
                <a:latin typeface="Arial" panose="020B0604020202020204" pitchFamily="34" charset="0"/>
                <a:cs typeface="Arial" panose="020B0604020202020204" pitchFamily="34" charset="0"/>
              </a:rPr>
              <a:t>Geophysicist (UFF)</a:t>
            </a:r>
          </a:p>
          <a:p>
            <a:pPr marL="457200" indent="82550">
              <a:lnSpc>
                <a:spcPct val="160000"/>
              </a:lnSpc>
              <a:spcBef>
                <a:spcPts val="0"/>
              </a:spcBef>
              <a:buNone/>
            </a:pPr>
            <a:r>
              <a:rPr lang="pt-BR" sz="1600" b="0" i="0" dirty="0">
                <a:solidFill>
                  <a:schemeClr val="bg1"/>
                </a:solidFill>
                <a:effectLst/>
                <a:latin typeface="Arial" panose="020B0604020202020204" pitchFamily="34" charset="0"/>
                <a:cs typeface="Arial" panose="020B0604020202020204" pitchFamily="34" charset="0"/>
              </a:rPr>
              <a:t>M.Sc Student in </a:t>
            </a:r>
            <a:r>
              <a:rPr lang="pt-BR" sz="1600" dirty="0">
                <a:solidFill>
                  <a:schemeClr val="bg1"/>
                </a:solidFill>
                <a:latin typeface="Arial" panose="020B0604020202020204" pitchFamily="34" charset="0"/>
                <a:cs typeface="Arial" panose="020B0604020202020204" pitchFamily="34" charset="0"/>
              </a:rPr>
              <a:t>Marine Geology and Geophysics (UFF)</a:t>
            </a:r>
            <a:endParaRPr lang="pt-BR" dirty="0">
              <a:solidFill>
                <a:schemeClr val="bg1"/>
              </a:solidFill>
              <a:latin typeface="Arial" panose="020B0604020202020204" pitchFamily="34" charset="0"/>
              <a:cs typeface="Arial" panose="020B0604020202020204" pitchFamily="34" charset="0"/>
            </a:endParaRPr>
          </a:p>
          <a:p>
            <a:pPr marL="457200" indent="0">
              <a:lnSpc>
                <a:spcPct val="160000"/>
              </a:lnSpc>
              <a:spcBef>
                <a:spcPts val="0"/>
              </a:spcBef>
              <a:buNone/>
            </a:pPr>
            <a:endParaRPr lang="pt-BR" dirty="0">
              <a:solidFill>
                <a:schemeClr val="bg1"/>
              </a:solidFill>
              <a:latin typeface="Arial" panose="020B0604020202020204" pitchFamily="34" charset="0"/>
              <a:cs typeface="Arial" panose="020B0604020202020204" pitchFamily="34" charset="0"/>
            </a:endParaRPr>
          </a:p>
          <a:p>
            <a:pPr marL="177800" indent="361950">
              <a:lnSpc>
                <a:spcPct val="160000"/>
              </a:lnSpc>
              <a:spcBef>
                <a:spcPts val="0"/>
              </a:spcBef>
              <a:buNone/>
            </a:pPr>
            <a:r>
              <a:rPr lang="pt-BR" dirty="0">
                <a:solidFill>
                  <a:schemeClr val="bg1"/>
                </a:solidFill>
                <a:latin typeface="Arial" panose="020B0604020202020204" pitchFamily="34" charset="0"/>
                <a:cs typeface="Arial" panose="020B0604020202020204" pitchFamily="34" charset="0"/>
              </a:rPr>
              <a:t>Kristoffer A.T. Hallam²</a:t>
            </a:r>
          </a:p>
          <a:p>
            <a:pPr marL="269875" indent="269875">
              <a:lnSpc>
                <a:spcPct val="160000"/>
              </a:lnSpc>
              <a:spcBef>
                <a:spcPts val="0"/>
              </a:spcBef>
              <a:buNone/>
            </a:pPr>
            <a:r>
              <a:rPr lang="pt-BR" sz="1600" dirty="0">
                <a:solidFill>
                  <a:schemeClr val="bg1"/>
                </a:solidFill>
                <a:latin typeface="Arial" panose="020B0604020202020204" pitchFamily="34" charset="0"/>
                <a:cs typeface="Arial" panose="020B0604020202020204" pitchFamily="34" charset="0"/>
              </a:rPr>
              <a:t>Physicist (UFRJ)</a:t>
            </a:r>
          </a:p>
          <a:p>
            <a:pPr marL="269875" indent="269875">
              <a:lnSpc>
                <a:spcPct val="160000"/>
              </a:lnSpc>
              <a:spcBef>
                <a:spcPts val="0"/>
              </a:spcBef>
              <a:buNone/>
            </a:pPr>
            <a:r>
              <a:rPr lang="pt-BR" sz="1600" dirty="0">
                <a:solidFill>
                  <a:schemeClr val="bg1"/>
                </a:solidFill>
                <a:latin typeface="Arial" panose="020B0604020202020204" pitchFamily="34" charset="0"/>
                <a:cs typeface="Arial" panose="020B0604020202020204" pitchFamily="34" charset="0"/>
              </a:rPr>
              <a:t>M.Sc in Marine Geology and Geophysics (UFF)</a:t>
            </a:r>
          </a:p>
          <a:p>
            <a:pPr marL="269875" indent="269875">
              <a:lnSpc>
                <a:spcPct val="160000"/>
              </a:lnSpc>
              <a:spcBef>
                <a:spcPts val="0"/>
              </a:spcBef>
              <a:buNone/>
            </a:pPr>
            <a:r>
              <a:rPr lang="pt-BR" sz="1600" dirty="0">
                <a:solidFill>
                  <a:schemeClr val="bg1"/>
                </a:solidFill>
                <a:latin typeface="Arial" panose="020B0604020202020204" pitchFamily="34" charset="0"/>
                <a:cs typeface="Arial" panose="020B0604020202020204" pitchFamily="34" charset="0"/>
              </a:rPr>
              <a:t>Ph.D in Processing, Modeling and Inversion (ON</a:t>
            </a:r>
            <a:r>
              <a:rPr lang="pt-BR" sz="1700" b="0" i="0" dirty="0">
                <a:solidFill>
                  <a:schemeClr val="bg1"/>
                </a:solidFill>
                <a:effectLst/>
                <a:latin typeface="Arial" panose="020B0604020202020204" pitchFamily="34" charset="0"/>
                <a:cs typeface="Arial" panose="020B0604020202020204" pitchFamily="34" charset="0"/>
              </a:rPr>
              <a:t>/MCTIC</a:t>
            </a:r>
            <a:r>
              <a:rPr lang="pt-BR" sz="1700" dirty="0">
                <a:solidFill>
                  <a:schemeClr val="bg1"/>
                </a:solidFill>
                <a:latin typeface="Arial" panose="020B0604020202020204" pitchFamily="34" charset="0"/>
                <a:cs typeface="Arial" panose="020B0604020202020204" pitchFamily="34" charset="0"/>
              </a:rPr>
              <a:t>)</a:t>
            </a:r>
          </a:p>
          <a:p>
            <a:pPr marL="269875" indent="269875">
              <a:lnSpc>
                <a:spcPct val="160000"/>
              </a:lnSpc>
              <a:spcBef>
                <a:spcPts val="0"/>
              </a:spcBef>
              <a:buNone/>
            </a:pPr>
            <a:endParaRPr lang="pt-BR" dirty="0">
              <a:solidFill>
                <a:schemeClr val="bg1"/>
              </a:solidFill>
              <a:latin typeface="Arial" panose="020B0604020202020204" pitchFamily="34" charset="0"/>
              <a:cs typeface="Arial" panose="020B0604020202020204" pitchFamily="34" charset="0"/>
            </a:endParaRPr>
          </a:p>
          <a:p>
            <a:pPr marL="177800" indent="361950">
              <a:lnSpc>
                <a:spcPct val="160000"/>
              </a:lnSpc>
              <a:spcBef>
                <a:spcPts val="0"/>
              </a:spcBef>
              <a:buNone/>
            </a:pPr>
            <a:r>
              <a:rPr lang="pt-BR" sz="2200" dirty="0">
                <a:solidFill>
                  <a:schemeClr val="bg1"/>
                </a:solidFill>
                <a:latin typeface="Arial" panose="020B0604020202020204" pitchFamily="34" charset="0"/>
                <a:cs typeface="Arial" panose="020B0604020202020204" pitchFamily="34" charset="0"/>
              </a:rPr>
              <a:t>Rodrigo Bijani¹</a:t>
            </a:r>
          </a:p>
          <a:p>
            <a:pPr marL="177800" indent="361950">
              <a:lnSpc>
                <a:spcPct val="160000"/>
              </a:lnSpc>
              <a:spcBef>
                <a:spcPts val="0"/>
              </a:spcBef>
              <a:buNone/>
            </a:pPr>
            <a:r>
              <a:rPr lang="pt-BR" sz="1700" dirty="0">
                <a:solidFill>
                  <a:schemeClr val="bg1"/>
                </a:solidFill>
                <a:latin typeface="Arial" panose="020B0604020202020204" pitchFamily="34" charset="0"/>
                <a:cs typeface="Arial" panose="020B0604020202020204" pitchFamily="34" charset="0"/>
              </a:rPr>
              <a:t>Physicist (UFF)</a:t>
            </a:r>
          </a:p>
          <a:p>
            <a:pPr marL="269875" indent="269875">
              <a:lnSpc>
                <a:spcPct val="160000"/>
              </a:lnSpc>
              <a:spcBef>
                <a:spcPts val="0"/>
              </a:spcBef>
              <a:buNone/>
            </a:pPr>
            <a:r>
              <a:rPr lang="pt-BR" sz="1700" dirty="0">
                <a:solidFill>
                  <a:schemeClr val="bg1"/>
                </a:solidFill>
                <a:latin typeface="Arial" panose="020B0604020202020204" pitchFamily="34" charset="0"/>
                <a:cs typeface="Arial" panose="020B0604020202020204" pitchFamily="34" charset="0"/>
              </a:rPr>
              <a:t>M.Sc in Geophysics (ON</a:t>
            </a:r>
            <a:r>
              <a:rPr lang="pt-BR" sz="1700" b="0" i="0" dirty="0">
                <a:solidFill>
                  <a:schemeClr val="bg1"/>
                </a:solidFill>
                <a:effectLst/>
                <a:latin typeface="Arial" panose="020B0604020202020204" pitchFamily="34" charset="0"/>
                <a:cs typeface="Arial" panose="020B0604020202020204" pitchFamily="34" charset="0"/>
              </a:rPr>
              <a:t>/MCTIC</a:t>
            </a:r>
            <a:r>
              <a:rPr lang="pt-BR" sz="1700" dirty="0">
                <a:solidFill>
                  <a:schemeClr val="bg1"/>
                </a:solidFill>
                <a:latin typeface="Arial" panose="020B0604020202020204" pitchFamily="34" charset="0"/>
                <a:cs typeface="Arial" panose="020B0604020202020204" pitchFamily="34" charset="0"/>
              </a:rPr>
              <a:t>)</a:t>
            </a:r>
          </a:p>
          <a:p>
            <a:pPr marL="269875" indent="269875">
              <a:lnSpc>
                <a:spcPct val="160000"/>
              </a:lnSpc>
              <a:spcBef>
                <a:spcPts val="0"/>
              </a:spcBef>
              <a:buNone/>
            </a:pPr>
            <a:r>
              <a:rPr lang="pt-BR" sz="1700" dirty="0">
                <a:solidFill>
                  <a:schemeClr val="bg1"/>
                </a:solidFill>
                <a:latin typeface="Arial" panose="020B0604020202020204" pitchFamily="34" charset="0"/>
                <a:cs typeface="Arial" panose="020B0604020202020204" pitchFamily="34" charset="0"/>
              </a:rPr>
              <a:t>Ph.D in Geophysics (ON</a:t>
            </a:r>
            <a:r>
              <a:rPr lang="pt-BR" sz="1700" b="0" i="0" dirty="0">
                <a:solidFill>
                  <a:schemeClr val="bg1"/>
                </a:solidFill>
                <a:effectLst/>
                <a:latin typeface="Arial" panose="020B0604020202020204" pitchFamily="34" charset="0"/>
                <a:cs typeface="Arial" panose="020B0604020202020204" pitchFamily="34" charset="0"/>
              </a:rPr>
              <a:t>/MCTIC</a:t>
            </a:r>
            <a:r>
              <a:rPr lang="pt-BR" sz="1700" dirty="0">
                <a:solidFill>
                  <a:schemeClr val="bg1"/>
                </a:solidFill>
                <a:latin typeface="Arial" panose="020B0604020202020204" pitchFamily="34" charset="0"/>
                <a:cs typeface="Arial" panose="020B0604020202020204" pitchFamily="34" charset="0"/>
              </a:rPr>
              <a:t>)</a:t>
            </a:r>
          </a:p>
          <a:p>
            <a:pPr marL="269875" indent="269875">
              <a:lnSpc>
                <a:spcPct val="160000"/>
              </a:lnSpc>
              <a:spcBef>
                <a:spcPts val="0"/>
              </a:spcBef>
              <a:buNone/>
            </a:pPr>
            <a:endParaRPr lang="pt-BR" sz="1700" dirty="0">
              <a:solidFill>
                <a:schemeClr val="bg1"/>
              </a:solidFill>
              <a:latin typeface="Arial" panose="020B0604020202020204" pitchFamily="34" charset="0"/>
              <a:cs typeface="Arial" panose="020B0604020202020204" pitchFamily="34" charset="0"/>
            </a:endParaRPr>
          </a:p>
          <a:p>
            <a:pPr marL="269875" indent="269875">
              <a:spcBef>
                <a:spcPts val="0"/>
              </a:spcBef>
              <a:buNone/>
            </a:pPr>
            <a:endParaRPr lang="pt-BR" sz="1600" dirty="0">
              <a:solidFill>
                <a:schemeClr val="bg1"/>
              </a:solidFill>
              <a:latin typeface="Arial" panose="020B0604020202020204" pitchFamily="34" charset="0"/>
              <a:cs typeface="Arial" panose="020B0604020202020204" pitchFamily="34" charset="0"/>
            </a:endParaRPr>
          </a:p>
          <a:p>
            <a:pPr marL="179388" indent="0">
              <a:spcBef>
                <a:spcPts val="0"/>
              </a:spcBef>
              <a:spcAft>
                <a:spcPts val="1600"/>
              </a:spcAft>
              <a:buNone/>
            </a:pPr>
            <a:endParaRPr lang="pt-BR" sz="1600" dirty="0">
              <a:solidFill>
                <a:schemeClr val="bg1"/>
              </a:solidFill>
              <a:latin typeface="Arial" panose="020B0604020202020204" pitchFamily="34" charset="0"/>
              <a:cs typeface="Arial" panose="020B0604020202020204" pitchFamily="34" charset="0"/>
            </a:endParaRPr>
          </a:p>
          <a:p>
            <a:pPr marL="179388" indent="0">
              <a:spcBef>
                <a:spcPts val="0"/>
              </a:spcBef>
              <a:spcAft>
                <a:spcPts val="1600"/>
              </a:spcAft>
              <a:buNone/>
            </a:pPr>
            <a:endParaRPr lang="pt-BR" sz="2000" dirty="0">
              <a:solidFill>
                <a:schemeClr val="bg1"/>
              </a:solidFill>
              <a:latin typeface="Arial" panose="020B0604020202020204" pitchFamily="34" charset="0"/>
              <a:cs typeface="Arial" panose="020B0604020202020204" pitchFamily="34" charset="0"/>
            </a:endParaRPr>
          </a:p>
        </p:txBody>
      </p:sp>
      <p:sp>
        <p:nvSpPr>
          <p:cNvPr id="108" name="Google Shape;108;p15" hidden="1"/>
          <p:cNvSpPr txBox="1">
            <a:spLocks noGrp="1"/>
          </p:cNvSpPr>
          <p:nvPr>
            <p:ph type="sldNum" idx="4294967295"/>
          </p:nvPr>
        </p:nvSpPr>
        <p:spPr>
          <a:xfrm>
            <a:off x="8536302" y="6333134"/>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2</a:t>
            </a:fld>
            <a:endParaRPr lang="pt-BR"/>
          </a:p>
        </p:txBody>
      </p:sp>
      <p:pic>
        <p:nvPicPr>
          <p:cNvPr id="5" name="Imagem 4" descr="Homem com cabelo escuro sorrindo&#10;&#10;Descrição gerada automaticamente">
            <a:extLst>
              <a:ext uri="{FF2B5EF4-FFF2-40B4-BE49-F238E27FC236}">
                <a16:creationId xmlns:a16="http://schemas.microsoft.com/office/drawing/2014/main" id="{E4D2C8F0-6BC9-4DD8-B1FA-D35FF4013535}"/>
              </a:ext>
            </a:extLst>
          </p:cNvPr>
          <p:cNvPicPr>
            <a:picLocks noChangeAspect="1"/>
          </p:cNvPicPr>
          <p:nvPr/>
        </p:nvPicPr>
        <p:blipFill>
          <a:blip r:embed="rId4"/>
          <a:stretch>
            <a:fillRect/>
          </a:stretch>
        </p:blipFill>
        <p:spPr>
          <a:xfrm>
            <a:off x="512885" y="3144190"/>
            <a:ext cx="1358118" cy="1414088"/>
          </a:xfrm>
          <a:prstGeom prst="rect">
            <a:avLst/>
          </a:prstGeom>
        </p:spPr>
      </p:pic>
      <p:pic>
        <p:nvPicPr>
          <p:cNvPr id="8" name="Imagem 7" descr="Homem com óculos de sol e camiseta azul&#10;&#10;Descrição gerada automaticamente">
            <a:extLst>
              <a:ext uri="{FF2B5EF4-FFF2-40B4-BE49-F238E27FC236}">
                <a16:creationId xmlns:a16="http://schemas.microsoft.com/office/drawing/2014/main" id="{D9D6E5CA-6434-4DE6-A8C4-12DFDE079B4F}"/>
              </a:ext>
            </a:extLst>
          </p:cNvPr>
          <p:cNvPicPr>
            <a:picLocks noChangeAspect="1"/>
          </p:cNvPicPr>
          <p:nvPr/>
        </p:nvPicPr>
        <p:blipFill>
          <a:blip r:embed="rId5"/>
          <a:stretch>
            <a:fillRect/>
          </a:stretch>
        </p:blipFill>
        <p:spPr>
          <a:xfrm>
            <a:off x="512885" y="4701899"/>
            <a:ext cx="1329909" cy="1593969"/>
          </a:xfrm>
          <a:prstGeom prst="rect">
            <a:avLst/>
          </a:prstGeom>
        </p:spPr>
      </p:pic>
      <p:sp>
        <p:nvSpPr>
          <p:cNvPr id="11" name="Fluxograma: Conector 10">
            <a:extLst>
              <a:ext uri="{FF2B5EF4-FFF2-40B4-BE49-F238E27FC236}">
                <a16:creationId xmlns:a16="http://schemas.microsoft.com/office/drawing/2014/main" id="{07D113D1-41DC-44A0-8728-4B4096CD5BF5}"/>
              </a:ext>
            </a:extLst>
          </p:cNvPr>
          <p:cNvSpPr/>
          <p:nvPr/>
        </p:nvSpPr>
        <p:spPr>
          <a:xfrm>
            <a:off x="2113610" y="2261525"/>
            <a:ext cx="164891" cy="457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luxograma: Conector 15">
            <a:extLst>
              <a:ext uri="{FF2B5EF4-FFF2-40B4-BE49-F238E27FC236}">
                <a16:creationId xmlns:a16="http://schemas.microsoft.com/office/drawing/2014/main" id="{6335926F-6387-4B98-A0D8-80E694CF1104}"/>
              </a:ext>
            </a:extLst>
          </p:cNvPr>
          <p:cNvSpPr/>
          <p:nvPr/>
        </p:nvSpPr>
        <p:spPr>
          <a:xfrm>
            <a:off x="2113609" y="3851234"/>
            <a:ext cx="164891" cy="457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Conector 16">
            <a:extLst>
              <a:ext uri="{FF2B5EF4-FFF2-40B4-BE49-F238E27FC236}">
                <a16:creationId xmlns:a16="http://schemas.microsoft.com/office/drawing/2014/main" id="{3BCA5FF3-A448-41B2-876A-DB482AF8A395}"/>
              </a:ext>
            </a:extLst>
          </p:cNvPr>
          <p:cNvSpPr/>
          <p:nvPr/>
        </p:nvSpPr>
        <p:spPr>
          <a:xfrm>
            <a:off x="2113609" y="5363225"/>
            <a:ext cx="164891" cy="457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9" name="Retângulo 8">
            <a:extLst>
              <a:ext uri="{FF2B5EF4-FFF2-40B4-BE49-F238E27FC236}">
                <a16:creationId xmlns:a16="http://schemas.microsoft.com/office/drawing/2014/main" id="{DBDF63CD-4DC9-44B4-A6D8-C0D08D4050F8}"/>
              </a:ext>
            </a:extLst>
          </p:cNvPr>
          <p:cNvSpPr/>
          <p:nvPr/>
        </p:nvSpPr>
        <p:spPr>
          <a:xfrm>
            <a:off x="3277767" y="1153551"/>
            <a:ext cx="5683354" cy="5584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descr="Mapa&#10;&#10;Descrição gerada automaticamente">
            <a:extLst>
              <a:ext uri="{FF2B5EF4-FFF2-40B4-BE49-F238E27FC236}">
                <a16:creationId xmlns:a16="http://schemas.microsoft.com/office/drawing/2014/main" id="{703C168C-228E-4E40-A8F8-F88F1A09F386}"/>
              </a:ext>
            </a:extLst>
          </p:cNvPr>
          <p:cNvPicPr>
            <a:picLocks noChangeAspect="1"/>
          </p:cNvPicPr>
          <p:nvPr/>
        </p:nvPicPr>
        <p:blipFill>
          <a:blip r:embed="rId3"/>
          <a:stretch>
            <a:fillRect/>
          </a:stretch>
        </p:blipFill>
        <p:spPr>
          <a:xfrm>
            <a:off x="3348529" y="1153550"/>
            <a:ext cx="5612592" cy="5584529"/>
          </a:xfrm>
          <a:prstGeom prst="rect">
            <a:avLst/>
          </a:prstGeom>
          <a:noFill/>
        </p:spPr>
      </p:pic>
      <p:sp>
        <p:nvSpPr>
          <p:cNvPr id="125" name="Text Placeholder 3">
            <a:extLst>
              <a:ext uri="{FF2B5EF4-FFF2-40B4-BE49-F238E27FC236}">
                <a16:creationId xmlns:a16="http://schemas.microsoft.com/office/drawing/2014/main" id="{BDB9BCD7-9D7D-4999-9415-7D974E927226}"/>
              </a:ext>
            </a:extLst>
          </p:cNvPr>
          <p:cNvSpPr>
            <a:spLocks noGrp="1"/>
          </p:cNvSpPr>
          <p:nvPr>
            <p:ph type="body" sz="half" idx="2"/>
          </p:nvPr>
        </p:nvSpPr>
        <p:spPr>
          <a:xfrm>
            <a:off x="-253225" y="2246592"/>
            <a:ext cx="3530991" cy="3632864"/>
          </a:xfrm>
        </p:spPr>
        <p:txBody>
          <a:bodyPr>
            <a:normAutofit/>
          </a:bodyPr>
          <a:lstStyle/>
          <a:p>
            <a:pPr marL="685800" lvl="1"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Good overall compliance</a:t>
            </a:r>
          </a:p>
          <a:p>
            <a:pPr marL="1028700" lvl="2" indent="-342900">
              <a:buFont typeface="Wingdings" panose="05000000000000000000" pitchFamily="2" charset="2"/>
              <a:buChar char="§"/>
            </a:pPr>
            <a:r>
              <a:rPr lang="en-US" sz="2000" dirty="0">
                <a:solidFill>
                  <a:schemeClr val="bg1"/>
                </a:solidFill>
                <a:latin typeface="Arial" panose="020B0604020202020204" pitchFamily="34" charset="0"/>
                <a:cs typeface="Arial" panose="020B0604020202020204" pitchFamily="34" charset="0"/>
              </a:rPr>
              <a:t>Waste mostly close to 0</a:t>
            </a:r>
          </a:p>
        </p:txBody>
      </p:sp>
      <p:sp>
        <p:nvSpPr>
          <p:cNvPr id="568" name="Google Shape;568;p49" hidden="1"/>
          <p:cNvSpPr txBox="1">
            <a:spLocks noGrp="1"/>
          </p:cNvSpPr>
          <p:nvPr>
            <p:ph type="sldNum" idx="4294967295"/>
          </p:nvPr>
        </p:nvSpPr>
        <p:spPr>
          <a:xfrm>
            <a:off x="8536302" y="6333134"/>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20</a:t>
            </a:fld>
            <a:endParaRPr lang="pt-BR"/>
          </a:p>
        </p:txBody>
      </p:sp>
      <p:sp>
        <p:nvSpPr>
          <p:cNvPr id="13" name="Google Shape;106;p15">
            <a:extLst>
              <a:ext uri="{FF2B5EF4-FFF2-40B4-BE49-F238E27FC236}">
                <a16:creationId xmlns:a16="http://schemas.microsoft.com/office/drawing/2014/main" id="{7BDDE124-B13C-4481-855A-E6F1C8E7E601}"/>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2918935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125" name="Text Placeholder 3">
            <a:extLst>
              <a:ext uri="{FF2B5EF4-FFF2-40B4-BE49-F238E27FC236}">
                <a16:creationId xmlns:a16="http://schemas.microsoft.com/office/drawing/2014/main" id="{BDB9BCD7-9D7D-4999-9415-7D974E927226}"/>
              </a:ext>
            </a:extLst>
          </p:cNvPr>
          <p:cNvSpPr>
            <a:spLocks noGrp="1"/>
          </p:cNvSpPr>
          <p:nvPr>
            <p:ph type="body" sz="half" idx="2"/>
          </p:nvPr>
        </p:nvSpPr>
        <p:spPr>
          <a:xfrm>
            <a:off x="4546127" y="4782224"/>
            <a:ext cx="4523008" cy="1995929"/>
          </a:xfrm>
        </p:spPr>
        <p:txBody>
          <a:bodyPr>
            <a:normAutofit/>
          </a:bodyPr>
          <a:lstStyle/>
          <a:p>
            <a:pPr marL="525463" lvl="1"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Normal distribution</a:t>
            </a:r>
          </a:p>
          <a:p>
            <a:pPr marL="182563" lvl="1"/>
            <a:endParaRPr lang="en-US" sz="2000" dirty="0">
              <a:solidFill>
                <a:schemeClr val="bg1"/>
              </a:solidFill>
              <a:latin typeface="Arial" panose="020B0604020202020204" pitchFamily="34" charset="0"/>
              <a:cs typeface="Arial" panose="020B0604020202020204" pitchFamily="34" charset="0"/>
            </a:endParaRPr>
          </a:p>
          <a:p>
            <a:pPr marL="525463" lvl="1"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Mean nearby to 0</a:t>
            </a:r>
          </a:p>
          <a:p>
            <a:pPr marL="182563" lvl="1"/>
            <a:endParaRPr lang="en-US" sz="2000" dirty="0">
              <a:solidFill>
                <a:schemeClr val="bg1"/>
              </a:solidFill>
              <a:latin typeface="Arial" panose="020B0604020202020204" pitchFamily="34" charset="0"/>
              <a:cs typeface="Arial" panose="020B0604020202020204" pitchFamily="34" charset="0"/>
            </a:endParaRPr>
          </a:p>
          <a:p>
            <a:pPr marL="525463" lvl="1"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Good fit of the model</a:t>
            </a:r>
            <a:endParaRPr lang="en-US" sz="1850" dirty="0">
              <a:solidFill>
                <a:schemeClr val="bg1"/>
              </a:solidFill>
              <a:latin typeface="Arial" panose="020B0604020202020204" pitchFamily="34" charset="0"/>
              <a:cs typeface="Arial" panose="020B0604020202020204" pitchFamily="34" charset="0"/>
            </a:endParaRPr>
          </a:p>
        </p:txBody>
      </p:sp>
      <p:sp>
        <p:nvSpPr>
          <p:cNvPr id="568" name="Google Shape;568;p49" hidden="1"/>
          <p:cNvSpPr txBox="1">
            <a:spLocks noGrp="1"/>
          </p:cNvSpPr>
          <p:nvPr>
            <p:ph type="sldNum" idx="4294967295"/>
          </p:nvPr>
        </p:nvSpPr>
        <p:spPr>
          <a:xfrm>
            <a:off x="8536302" y="6333134"/>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21</a:t>
            </a:fld>
            <a:endParaRPr lang="pt-BR"/>
          </a:p>
        </p:txBody>
      </p:sp>
      <p:sp>
        <p:nvSpPr>
          <p:cNvPr id="13" name="Google Shape;106;p15">
            <a:extLst>
              <a:ext uri="{FF2B5EF4-FFF2-40B4-BE49-F238E27FC236}">
                <a16:creationId xmlns:a16="http://schemas.microsoft.com/office/drawing/2014/main" id="{7BDDE124-B13C-4481-855A-E6F1C8E7E601}"/>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Results</a:t>
            </a:r>
          </a:p>
        </p:txBody>
      </p:sp>
      <p:pic>
        <p:nvPicPr>
          <p:cNvPr id="5" name="Imagem 4" descr="Gráfico, Gráfico de dispersão&#10;&#10;Descrição gerada automaticamente">
            <a:extLst>
              <a:ext uri="{FF2B5EF4-FFF2-40B4-BE49-F238E27FC236}">
                <a16:creationId xmlns:a16="http://schemas.microsoft.com/office/drawing/2014/main" id="{DADBC3CD-DDAF-4D95-B30C-922DD6980477}"/>
              </a:ext>
            </a:extLst>
          </p:cNvPr>
          <p:cNvPicPr>
            <a:picLocks noChangeAspect="1"/>
          </p:cNvPicPr>
          <p:nvPr/>
        </p:nvPicPr>
        <p:blipFill>
          <a:blip r:embed="rId3"/>
          <a:stretch>
            <a:fillRect/>
          </a:stretch>
        </p:blipFill>
        <p:spPr>
          <a:xfrm>
            <a:off x="74865" y="2570149"/>
            <a:ext cx="4471262" cy="3617503"/>
          </a:xfrm>
          <a:prstGeom prst="rect">
            <a:avLst/>
          </a:prstGeom>
        </p:spPr>
      </p:pic>
      <p:pic>
        <p:nvPicPr>
          <p:cNvPr id="7" name="Imagem 6" descr="Gráfico, Histograma&#10;&#10;Descrição gerada automaticamente">
            <a:extLst>
              <a:ext uri="{FF2B5EF4-FFF2-40B4-BE49-F238E27FC236}">
                <a16:creationId xmlns:a16="http://schemas.microsoft.com/office/drawing/2014/main" id="{BA623802-9B10-49BC-A303-783378B71A8F}"/>
              </a:ext>
            </a:extLst>
          </p:cNvPr>
          <p:cNvPicPr>
            <a:picLocks noChangeAspect="1"/>
          </p:cNvPicPr>
          <p:nvPr/>
        </p:nvPicPr>
        <p:blipFill>
          <a:blip r:embed="rId4"/>
          <a:stretch>
            <a:fillRect/>
          </a:stretch>
        </p:blipFill>
        <p:spPr>
          <a:xfrm>
            <a:off x="4602399" y="994562"/>
            <a:ext cx="4471261" cy="3632864"/>
          </a:xfrm>
          <a:prstGeom prst="rect">
            <a:avLst/>
          </a:prstGeom>
        </p:spPr>
      </p:pic>
    </p:spTree>
    <p:extLst>
      <p:ext uri="{BB962C8B-B14F-4D97-AF65-F5344CB8AC3E}">
        <p14:creationId xmlns:p14="http://schemas.microsoft.com/office/powerpoint/2010/main" val="405294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7" name="Retângulo 6">
            <a:extLst>
              <a:ext uri="{FF2B5EF4-FFF2-40B4-BE49-F238E27FC236}">
                <a16:creationId xmlns:a16="http://schemas.microsoft.com/office/drawing/2014/main" id="{8DAFB162-1501-4702-BC59-4593D71F4A51}"/>
              </a:ext>
            </a:extLst>
          </p:cNvPr>
          <p:cNvSpPr/>
          <p:nvPr/>
        </p:nvSpPr>
        <p:spPr>
          <a:xfrm>
            <a:off x="0" y="2039815"/>
            <a:ext cx="9144000" cy="4424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8" name="Google Shape;568;p49" hidden="1"/>
          <p:cNvSpPr txBox="1">
            <a:spLocks noGrp="1"/>
          </p:cNvSpPr>
          <p:nvPr>
            <p:ph type="sldNum" idx="4294967295"/>
          </p:nvPr>
        </p:nvSpPr>
        <p:spPr>
          <a:xfrm>
            <a:off x="8536302" y="6333134"/>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22</a:t>
            </a:fld>
            <a:endParaRPr lang="pt-BR"/>
          </a:p>
        </p:txBody>
      </p:sp>
      <p:sp>
        <p:nvSpPr>
          <p:cNvPr id="12" name="Google Shape;106;p15">
            <a:extLst>
              <a:ext uri="{FF2B5EF4-FFF2-40B4-BE49-F238E27FC236}">
                <a16:creationId xmlns:a16="http://schemas.microsoft.com/office/drawing/2014/main" id="{3A7BB11B-A464-4B3A-A5FA-C0109A612ADC}"/>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Results</a:t>
            </a:r>
          </a:p>
        </p:txBody>
      </p:sp>
      <p:pic>
        <p:nvPicPr>
          <p:cNvPr id="3" name="Imagem 2" descr="Mapa&#10;&#10;Descrição gerada automaticamente">
            <a:extLst>
              <a:ext uri="{FF2B5EF4-FFF2-40B4-BE49-F238E27FC236}">
                <a16:creationId xmlns:a16="http://schemas.microsoft.com/office/drawing/2014/main" id="{28E7F335-5983-40FB-8B04-C5FEB4D0D05B}"/>
              </a:ext>
            </a:extLst>
          </p:cNvPr>
          <p:cNvPicPr>
            <a:picLocks noChangeAspect="1"/>
          </p:cNvPicPr>
          <p:nvPr/>
        </p:nvPicPr>
        <p:blipFill>
          <a:blip r:embed="rId3"/>
          <a:stretch>
            <a:fillRect/>
          </a:stretch>
        </p:blipFill>
        <p:spPr>
          <a:xfrm>
            <a:off x="-28136" y="2027710"/>
            <a:ext cx="4496825" cy="4473173"/>
          </a:xfrm>
          <a:prstGeom prst="rect">
            <a:avLst/>
          </a:prstGeom>
        </p:spPr>
      </p:pic>
      <p:pic>
        <p:nvPicPr>
          <p:cNvPr id="8" name="Imagem 7" descr="Mapa&#10;&#10;Descrição gerada automaticamente">
            <a:extLst>
              <a:ext uri="{FF2B5EF4-FFF2-40B4-BE49-F238E27FC236}">
                <a16:creationId xmlns:a16="http://schemas.microsoft.com/office/drawing/2014/main" id="{F8BEF2C9-2A57-49A8-A5DE-390E83D2A37B}"/>
              </a:ext>
            </a:extLst>
          </p:cNvPr>
          <p:cNvPicPr>
            <a:picLocks noChangeAspect="1"/>
          </p:cNvPicPr>
          <p:nvPr/>
        </p:nvPicPr>
        <p:blipFill>
          <a:blip r:embed="rId4"/>
          <a:stretch>
            <a:fillRect/>
          </a:stretch>
        </p:blipFill>
        <p:spPr>
          <a:xfrm>
            <a:off x="4600136" y="2025747"/>
            <a:ext cx="4496825" cy="4480564"/>
          </a:xfrm>
          <a:prstGeom prst="rect">
            <a:avLst/>
          </a:prstGeom>
        </p:spPr>
      </p:pic>
      <p:sp>
        <p:nvSpPr>
          <p:cNvPr id="11" name="CaixaDeTexto 10">
            <a:extLst>
              <a:ext uri="{FF2B5EF4-FFF2-40B4-BE49-F238E27FC236}">
                <a16:creationId xmlns:a16="http://schemas.microsoft.com/office/drawing/2014/main" id="{21254C3A-3FE7-4D75-B016-D6CD876A75C0}"/>
              </a:ext>
            </a:extLst>
          </p:cNvPr>
          <p:cNvSpPr txBox="1"/>
          <p:nvPr/>
        </p:nvSpPr>
        <p:spPr>
          <a:xfrm>
            <a:off x="4976450" y="1669804"/>
            <a:ext cx="2715064" cy="400110"/>
          </a:xfrm>
          <a:prstGeom prst="rect">
            <a:avLst/>
          </a:prstGeom>
          <a:noFill/>
        </p:spPr>
        <p:txBody>
          <a:bodyPr wrap="square" rtlCol="0">
            <a:spAutoFit/>
          </a:bodyPr>
          <a:lstStyle/>
          <a:p>
            <a:pPr marL="285750" indent="-285750">
              <a:buFont typeface="Arial" panose="020B0604020202020204" pitchFamily="34" charset="0"/>
              <a:buChar char="•"/>
            </a:pPr>
            <a:r>
              <a:rPr lang="pt-BR" sz="2000" dirty="0">
                <a:solidFill>
                  <a:schemeClr val="bg1"/>
                </a:solidFill>
                <a:latin typeface="Arial" panose="020B0604020202020204" pitchFamily="34" charset="0"/>
                <a:cs typeface="Arial" panose="020B0604020202020204" pitchFamily="34" charset="0"/>
              </a:rPr>
              <a:t>Predicted</a:t>
            </a:r>
          </a:p>
        </p:txBody>
      </p:sp>
      <p:sp>
        <p:nvSpPr>
          <p:cNvPr id="13" name="CaixaDeTexto 12">
            <a:extLst>
              <a:ext uri="{FF2B5EF4-FFF2-40B4-BE49-F238E27FC236}">
                <a16:creationId xmlns:a16="http://schemas.microsoft.com/office/drawing/2014/main" id="{7DE770FD-0E76-4F49-80D8-7991C494BA87}"/>
              </a:ext>
            </a:extLst>
          </p:cNvPr>
          <p:cNvSpPr txBox="1"/>
          <p:nvPr/>
        </p:nvSpPr>
        <p:spPr>
          <a:xfrm>
            <a:off x="386863" y="1663914"/>
            <a:ext cx="3108960" cy="400110"/>
          </a:xfrm>
          <a:prstGeom prst="rect">
            <a:avLst/>
          </a:prstGeom>
          <a:noFill/>
        </p:spPr>
        <p:txBody>
          <a:bodyPr wrap="square" rtlCol="0">
            <a:spAutoFit/>
          </a:bodyPr>
          <a:lstStyle/>
          <a:p>
            <a:pPr marL="342900" indent="-342900">
              <a:buFont typeface="Arial" panose="020B0604020202020204" pitchFamily="34" charset="0"/>
              <a:buChar char="•"/>
            </a:pPr>
            <a:r>
              <a:rPr lang="pt-BR" sz="2000" dirty="0" err="1">
                <a:solidFill>
                  <a:schemeClr val="bg1"/>
                </a:solidFill>
                <a:latin typeface="Arial" panose="020B0604020202020204" pitchFamily="34" charset="0"/>
                <a:cs typeface="Arial" panose="020B0604020202020204" pitchFamily="34" charset="0"/>
              </a:rPr>
              <a:t>Observed</a:t>
            </a:r>
            <a:endParaRPr lang="pt-BR"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592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9" name="Retângulo 8">
            <a:extLst>
              <a:ext uri="{FF2B5EF4-FFF2-40B4-BE49-F238E27FC236}">
                <a16:creationId xmlns:a16="http://schemas.microsoft.com/office/drawing/2014/main" id="{DBDF63CD-4DC9-44B4-A6D8-C0D08D4050F8}"/>
              </a:ext>
            </a:extLst>
          </p:cNvPr>
          <p:cNvSpPr/>
          <p:nvPr/>
        </p:nvSpPr>
        <p:spPr>
          <a:xfrm>
            <a:off x="3277767" y="1153551"/>
            <a:ext cx="5683354" cy="5584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5" name="Text Placeholder 3">
            <a:extLst>
              <a:ext uri="{FF2B5EF4-FFF2-40B4-BE49-F238E27FC236}">
                <a16:creationId xmlns:a16="http://schemas.microsoft.com/office/drawing/2014/main" id="{BDB9BCD7-9D7D-4999-9415-7D974E927226}"/>
              </a:ext>
            </a:extLst>
          </p:cNvPr>
          <p:cNvSpPr>
            <a:spLocks noGrp="1"/>
          </p:cNvSpPr>
          <p:nvPr>
            <p:ph type="body" sz="half" idx="2"/>
          </p:nvPr>
        </p:nvSpPr>
        <p:spPr>
          <a:xfrm>
            <a:off x="-253225" y="2246592"/>
            <a:ext cx="3530991" cy="3632864"/>
          </a:xfrm>
        </p:spPr>
        <p:txBody>
          <a:bodyPr>
            <a:normAutofit/>
          </a:bodyPr>
          <a:lstStyle/>
          <a:p>
            <a:pPr marL="685800" lvl="1"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Good overall compliance</a:t>
            </a:r>
          </a:p>
          <a:p>
            <a:pPr marL="1028700" lvl="2" indent="-342900">
              <a:buFont typeface="Wingdings" panose="05000000000000000000" pitchFamily="2" charset="2"/>
              <a:buChar char="§"/>
            </a:pPr>
            <a:r>
              <a:rPr lang="en-US" sz="2000" dirty="0">
                <a:solidFill>
                  <a:schemeClr val="bg1"/>
                </a:solidFill>
                <a:latin typeface="Arial" panose="020B0604020202020204" pitchFamily="34" charset="0"/>
                <a:cs typeface="Arial" panose="020B0604020202020204" pitchFamily="34" charset="0"/>
              </a:rPr>
              <a:t>Waste mostly close to 0</a:t>
            </a:r>
          </a:p>
          <a:p>
            <a:pPr marL="1371600" lvl="3" indent="-342900">
              <a:buFont typeface="Wingdings" panose="05000000000000000000" pitchFamily="2" charset="2"/>
              <a:buChar char="§"/>
            </a:pPr>
            <a:r>
              <a:rPr lang="en-US" sz="1850" dirty="0">
                <a:solidFill>
                  <a:schemeClr val="bg1"/>
                </a:solidFill>
                <a:latin typeface="Arial" panose="020B0604020202020204" pitchFamily="34" charset="0"/>
                <a:cs typeface="Arial" panose="020B0604020202020204" pitchFamily="34" charset="0"/>
              </a:rPr>
              <a:t>Few discrepancies</a:t>
            </a:r>
          </a:p>
        </p:txBody>
      </p:sp>
      <p:sp>
        <p:nvSpPr>
          <p:cNvPr id="568" name="Google Shape;568;p49" hidden="1"/>
          <p:cNvSpPr txBox="1">
            <a:spLocks noGrp="1"/>
          </p:cNvSpPr>
          <p:nvPr>
            <p:ph type="sldNum" idx="4294967295"/>
          </p:nvPr>
        </p:nvSpPr>
        <p:spPr>
          <a:xfrm>
            <a:off x="8536302" y="6333134"/>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23</a:t>
            </a:fld>
            <a:endParaRPr lang="pt-BR"/>
          </a:p>
        </p:txBody>
      </p:sp>
      <p:sp>
        <p:nvSpPr>
          <p:cNvPr id="13" name="Google Shape;106;p15">
            <a:extLst>
              <a:ext uri="{FF2B5EF4-FFF2-40B4-BE49-F238E27FC236}">
                <a16:creationId xmlns:a16="http://schemas.microsoft.com/office/drawing/2014/main" id="{7BDDE124-B13C-4481-855A-E6F1C8E7E601}"/>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Results</a:t>
            </a:r>
          </a:p>
        </p:txBody>
      </p:sp>
      <p:pic>
        <p:nvPicPr>
          <p:cNvPr id="3" name="Imagem 2" descr="Mapa&#10;&#10;Descrição gerada automaticamente">
            <a:extLst>
              <a:ext uri="{FF2B5EF4-FFF2-40B4-BE49-F238E27FC236}">
                <a16:creationId xmlns:a16="http://schemas.microsoft.com/office/drawing/2014/main" id="{6CDE86AD-FA2E-4777-8E13-CB4C42D3D623}"/>
              </a:ext>
            </a:extLst>
          </p:cNvPr>
          <p:cNvPicPr>
            <a:picLocks noChangeAspect="1"/>
          </p:cNvPicPr>
          <p:nvPr/>
        </p:nvPicPr>
        <p:blipFill>
          <a:blip r:embed="rId3"/>
          <a:stretch>
            <a:fillRect/>
          </a:stretch>
        </p:blipFill>
        <p:spPr>
          <a:xfrm>
            <a:off x="3291834" y="1125415"/>
            <a:ext cx="5683355" cy="5662804"/>
          </a:xfrm>
          <a:prstGeom prst="rect">
            <a:avLst/>
          </a:prstGeom>
        </p:spPr>
      </p:pic>
    </p:spTree>
    <p:extLst>
      <p:ext uri="{BB962C8B-B14F-4D97-AF65-F5344CB8AC3E}">
        <p14:creationId xmlns:p14="http://schemas.microsoft.com/office/powerpoint/2010/main" val="1220917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125" name="Text Placeholder 3">
            <a:extLst>
              <a:ext uri="{FF2B5EF4-FFF2-40B4-BE49-F238E27FC236}">
                <a16:creationId xmlns:a16="http://schemas.microsoft.com/office/drawing/2014/main" id="{BDB9BCD7-9D7D-4999-9415-7D974E927226}"/>
              </a:ext>
            </a:extLst>
          </p:cNvPr>
          <p:cNvSpPr>
            <a:spLocks noGrp="1"/>
          </p:cNvSpPr>
          <p:nvPr>
            <p:ph type="body" sz="half" idx="2"/>
          </p:nvPr>
        </p:nvSpPr>
        <p:spPr>
          <a:xfrm>
            <a:off x="4546127" y="4866632"/>
            <a:ext cx="4523008" cy="1995929"/>
          </a:xfrm>
        </p:spPr>
        <p:txBody>
          <a:bodyPr>
            <a:normAutofit/>
          </a:bodyPr>
          <a:lstStyle/>
          <a:p>
            <a:pPr marL="525463" lvl="1"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Normal distribution</a:t>
            </a:r>
          </a:p>
          <a:p>
            <a:pPr marL="182563" lvl="1"/>
            <a:endParaRPr lang="en-US" sz="2000" dirty="0">
              <a:solidFill>
                <a:schemeClr val="bg1"/>
              </a:solidFill>
              <a:latin typeface="Arial" panose="020B0604020202020204" pitchFamily="34" charset="0"/>
              <a:cs typeface="Arial" panose="020B0604020202020204" pitchFamily="34" charset="0"/>
            </a:endParaRPr>
          </a:p>
          <a:p>
            <a:pPr marL="525463" lvl="1"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Mean nearby to 0</a:t>
            </a:r>
          </a:p>
          <a:p>
            <a:pPr marL="182563" lvl="1"/>
            <a:endParaRPr lang="en-US" sz="2000" dirty="0">
              <a:solidFill>
                <a:schemeClr val="bg1"/>
              </a:solidFill>
              <a:latin typeface="Arial" panose="020B0604020202020204" pitchFamily="34" charset="0"/>
              <a:cs typeface="Arial" panose="020B0604020202020204" pitchFamily="34" charset="0"/>
            </a:endParaRPr>
          </a:p>
          <a:p>
            <a:pPr marL="525463" lvl="1" indent="-342900">
              <a:buFont typeface="Arial" panose="020B0604020202020204" pitchFamily="34" charset="0"/>
              <a:buChar char="•"/>
            </a:pPr>
            <a:r>
              <a:rPr lang="en-US" sz="2000" dirty="0">
                <a:solidFill>
                  <a:schemeClr val="bg1"/>
                </a:solidFill>
                <a:latin typeface="Arial" panose="020B0604020202020204" pitchFamily="34" charset="0"/>
                <a:cs typeface="Arial" panose="020B0604020202020204" pitchFamily="34" charset="0"/>
              </a:rPr>
              <a:t>Good fit of the model</a:t>
            </a:r>
            <a:endParaRPr lang="en-US" sz="1850" dirty="0">
              <a:solidFill>
                <a:schemeClr val="bg1"/>
              </a:solidFill>
              <a:latin typeface="Arial" panose="020B0604020202020204" pitchFamily="34" charset="0"/>
              <a:cs typeface="Arial" panose="020B0604020202020204" pitchFamily="34" charset="0"/>
            </a:endParaRPr>
          </a:p>
        </p:txBody>
      </p:sp>
      <p:sp>
        <p:nvSpPr>
          <p:cNvPr id="568" name="Google Shape;568;p49" hidden="1"/>
          <p:cNvSpPr txBox="1">
            <a:spLocks noGrp="1"/>
          </p:cNvSpPr>
          <p:nvPr>
            <p:ph type="sldNum" idx="4294967295"/>
          </p:nvPr>
        </p:nvSpPr>
        <p:spPr>
          <a:xfrm>
            <a:off x="8536302" y="6333134"/>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24</a:t>
            </a:fld>
            <a:endParaRPr lang="pt-BR"/>
          </a:p>
        </p:txBody>
      </p:sp>
      <p:sp>
        <p:nvSpPr>
          <p:cNvPr id="13" name="Google Shape;106;p15">
            <a:extLst>
              <a:ext uri="{FF2B5EF4-FFF2-40B4-BE49-F238E27FC236}">
                <a16:creationId xmlns:a16="http://schemas.microsoft.com/office/drawing/2014/main" id="{7BDDE124-B13C-4481-855A-E6F1C8E7E601}"/>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Results</a:t>
            </a:r>
          </a:p>
        </p:txBody>
      </p:sp>
      <p:pic>
        <p:nvPicPr>
          <p:cNvPr id="3" name="Imagem 2" descr="Gráfico, Gráfico de dispersão&#10;&#10;Descrição gerada automaticamente">
            <a:extLst>
              <a:ext uri="{FF2B5EF4-FFF2-40B4-BE49-F238E27FC236}">
                <a16:creationId xmlns:a16="http://schemas.microsoft.com/office/drawing/2014/main" id="{70120D05-8136-4284-9DB7-DD7F4E229102}"/>
              </a:ext>
            </a:extLst>
          </p:cNvPr>
          <p:cNvPicPr>
            <a:picLocks noChangeAspect="1"/>
          </p:cNvPicPr>
          <p:nvPr/>
        </p:nvPicPr>
        <p:blipFill>
          <a:blip r:embed="rId3"/>
          <a:stretch>
            <a:fillRect/>
          </a:stretch>
        </p:blipFill>
        <p:spPr>
          <a:xfrm>
            <a:off x="74866" y="2846128"/>
            <a:ext cx="4523008" cy="3869912"/>
          </a:xfrm>
          <a:prstGeom prst="rect">
            <a:avLst/>
          </a:prstGeom>
        </p:spPr>
      </p:pic>
      <p:pic>
        <p:nvPicPr>
          <p:cNvPr id="6" name="Imagem 5" descr="Gráfico, Histograma&#10;&#10;Descrição gerada automaticamente">
            <a:extLst>
              <a:ext uri="{FF2B5EF4-FFF2-40B4-BE49-F238E27FC236}">
                <a16:creationId xmlns:a16="http://schemas.microsoft.com/office/drawing/2014/main" id="{B0264A39-BB38-439F-9A4A-3BF5C64FFAED}"/>
              </a:ext>
            </a:extLst>
          </p:cNvPr>
          <p:cNvPicPr>
            <a:picLocks noChangeAspect="1"/>
          </p:cNvPicPr>
          <p:nvPr/>
        </p:nvPicPr>
        <p:blipFill>
          <a:blip r:embed="rId4"/>
          <a:stretch>
            <a:fillRect/>
          </a:stretch>
        </p:blipFill>
        <p:spPr>
          <a:xfrm>
            <a:off x="4628732" y="897249"/>
            <a:ext cx="4440403" cy="3758363"/>
          </a:xfrm>
          <a:prstGeom prst="rect">
            <a:avLst/>
          </a:prstGeom>
        </p:spPr>
      </p:pic>
    </p:spTree>
    <p:extLst>
      <p:ext uri="{BB962C8B-B14F-4D97-AF65-F5344CB8AC3E}">
        <p14:creationId xmlns:p14="http://schemas.microsoft.com/office/powerpoint/2010/main" val="951744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73"/>
          <p:cNvSpPr txBox="1">
            <a:spLocks noGrp="1"/>
          </p:cNvSpPr>
          <p:nvPr>
            <p:ph type="title"/>
          </p:nvPr>
        </p:nvSpPr>
        <p:spPr>
          <a:xfrm>
            <a:off x="-59000" y="2424200"/>
            <a:ext cx="9144000" cy="166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100" dirty="0">
                <a:solidFill>
                  <a:schemeClr val="bg1"/>
                </a:solidFill>
                <a:latin typeface="Arial"/>
                <a:ea typeface="Arial"/>
                <a:cs typeface="Arial"/>
                <a:sym typeface="Arial"/>
              </a:rPr>
              <a:t>Conclusions</a:t>
            </a:r>
            <a:endParaRPr sz="5100" dirty="0">
              <a:solidFill>
                <a:schemeClr val="bg1"/>
              </a:solidFill>
              <a:latin typeface="Arial"/>
              <a:ea typeface="Arial"/>
              <a:cs typeface="Arial"/>
              <a:sym typeface="Arial"/>
            </a:endParaRPr>
          </a:p>
        </p:txBody>
      </p:sp>
      <p:sp>
        <p:nvSpPr>
          <p:cNvPr id="864" name="Google Shape;864;p7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4009650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2" name="Google Shape;972;p8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973" name="Google Shape;973;p83"/>
          <p:cNvSpPr txBox="1"/>
          <p:nvPr/>
        </p:nvSpPr>
        <p:spPr>
          <a:xfrm>
            <a:off x="196948" y="1322363"/>
            <a:ext cx="8947052" cy="5010763"/>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sz="1800" dirty="0">
                <a:solidFill>
                  <a:schemeClr val="bg1"/>
                </a:solidFill>
                <a:latin typeface="Arial" panose="020B0604020202020204" pitchFamily="34" charset="0"/>
                <a:cs typeface="Arial" panose="020B0604020202020204" pitchFamily="34" charset="0"/>
              </a:rPr>
              <a:t>This work aims to present a comparative study for observed and predict gravity disturbances. Additionally, observed and predict geometrical heights are also considered in this work.</a:t>
            </a:r>
            <a:endParaRPr lang="pt-BR" dirty="0">
              <a:solidFill>
                <a:schemeClr val="bg1"/>
              </a:solidFill>
              <a:latin typeface="Arial" panose="020B0604020202020204" pitchFamily="34" charset="0"/>
              <a:cs typeface="Arial" panose="020B0604020202020204" pitchFamily="34" charset="0"/>
            </a:endParaRPr>
          </a:p>
          <a:p>
            <a:pPr marL="114300" lvl="0" algn="l" rtl="0">
              <a:lnSpc>
                <a:spcPct val="115000"/>
              </a:lnSpc>
              <a:spcBef>
                <a:spcPts val="0"/>
              </a:spcBef>
              <a:spcAft>
                <a:spcPts val="0"/>
              </a:spcAft>
              <a:buSzPts val="1800"/>
            </a:pPr>
            <a:endParaRPr lang="pt-BR" dirty="0">
              <a:solidFill>
                <a:schemeClr val="bg1"/>
              </a:solidFill>
              <a:latin typeface="Arial" panose="020B0604020202020204" pitchFamily="34" charset="0"/>
              <a:cs typeface="Arial" panose="020B0604020202020204" pitchFamily="34" charset="0"/>
            </a:endParaRPr>
          </a:p>
          <a:p>
            <a:pPr marL="457200" lvl="0" indent="-342900" algn="l" rtl="0">
              <a:lnSpc>
                <a:spcPct val="115000"/>
              </a:lnSpc>
              <a:spcBef>
                <a:spcPts val="0"/>
              </a:spcBef>
              <a:spcAft>
                <a:spcPts val="0"/>
              </a:spcAft>
              <a:buSzPts val="1800"/>
              <a:buChar char="❏"/>
            </a:pPr>
            <a:r>
              <a:rPr lang="en-US" dirty="0">
                <a:solidFill>
                  <a:schemeClr val="bg1"/>
                </a:solidFill>
                <a:latin typeface="Arial" panose="020B0604020202020204" pitchFamily="34" charset="0"/>
                <a:cs typeface="Arial" panose="020B0604020202020204" pitchFamily="34" charset="0"/>
              </a:rPr>
              <a:t>In a general view, the regional trends in both data-sets are represented by the model quite well. However, severe discrepancies in data amplitudes are noted, which is probably related to the truncation of the spherical harmonics expansion of n = 2190.</a:t>
            </a:r>
          </a:p>
          <a:p>
            <a:pPr marL="457200" lvl="0" indent="-342900" algn="l" rtl="0">
              <a:lnSpc>
                <a:spcPct val="115000"/>
              </a:lnSpc>
              <a:spcBef>
                <a:spcPts val="0"/>
              </a:spcBef>
              <a:spcAft>
                <a:spcPts val="0"/>
              </a:spcAft>
              <a:buSzPts val="1800"/>
              <a:buChar char="❏"/>
            </a:pPr>
            <a:endParaRPr lang="en-US" dirty="0">
              <a:solidFill>
                <a:schemeClr val="bg1"/>
              </a:solidFill>
              <a:latin typeface="Arial" panose="020B0604020202020204" pitchFamily="34" charset="0"/>
              <a:cs typeface="Arial" panose="020B0604020202020204" pitchFamily="34" charset="0"/>
            </a:endParaRPr>
          </a:p>
          <a:p>
            <a:pPr marL="457200" lvl="0" indent="-342900" algn="l" rtl="0">
              <a:lnSpc>
                <a:spcPct val="115000"/>
              </a:lnSpc>
              <a:spcBef>
                <a:spcPts val="0"/>
              </a:spcBef>
              <a:spcAft>
                <a:spcPts val="0"/>
              </a:spcAft>
              <a:buSzPts val="1800"/>
              <a:buChar char="❏"/>
            </a:pPr>
            <a:r>
              <a:rPr lang="en-US" dirty="0">
                <a:solidFill>
                  <a:schemeClr val="bg1"/>
                </a:solidFill>
                <a:latin typeface="Arial" panose="020B0604020202020204" pitchFamily="34" charset="0"/>
                <a:cs typeface="Arial" panose="020B0604020202020204" pitchFamily="34" charset="0"/>
              </a:rPr>
              <a:t>This study shows that Global Models are very efficient in predicting data with large wavelengths. Statistical analysis comprising histograms and crossplots of both gravity disturbances and geometrical heights endorses the presented discussion.</a:t>
            </a:r>
          </a:p>
          <a:p>
            <a:pPr marL="457200" lvl="0" indent="-342900" algn="l" rtl="0">
              <a:lnSpc>
                <a:spcPct val="115000"/>
              </a:lnSpc>
              <a:spcBef>
                <a:spcPts val="0"/>
              </a:spcBef>
              <a:spcAft>
                <a:spcPts val="0"/>
              </a:spcAft>
              <a:buSzPts val="1800"/>
              <a:buChar char="❏"/>
            </a:pPr>
            <a:endParaRPr lang="en-US" dirty="0">
              <a:solidFill>
                <a:schemeClr val="bg1"/>
              </a:solidFill>
              <a:latin typeface="Arial" panose="020B0604020202020204" pitchFamily="34" charset="0"/>
              <a:cs typeface="Arial" panose="020B0604020202020204" pitchFamily="34" charset="0"/>
            </a:endParaRPr>
          </a:p>
          <a:p>
            <a:pPr marL="457200" lvl="0" indent="-342900" algn="l" rtl="0">
              <a:lnSpc>
                <a:spcPct val="115000"/>
              </a:lnSpc>
              <a:spcBef>
                <a:spcPts val="0"/>
              </a:spcBef>
              <a:spcAft>
                <a:spcPts val="0"/>
              </a:spcAft>
              <a:buSzPts val="1800"/>
              <a:buChar char="❏"/>
            </a:pPr>
            <a:r>
              <a:rPr lang="en-US" dirty="0">
                <a:solidFill>
                  <a:schemeClr val="bg1"/>
                </a:solidFill>
                <a:latin typeface="Arial" panose="020B0604020202020204" pitchFamily="34" charset="0"/>
                <a:cs typeface="Arial" panose="020B0604020202020204" pitchFamily="34" charset="0"/>
              </a:rPr>
              <a:t>As a future perspective, we could deal with a more regional gravity survey to verify if the modeled-data amplitudes are better represented. Additionally, other Global Earth Models could also be considered for a broader comparison and verification.</a:t>
            </a:r>
          </a:p>
        </p:txBody>
      </p:sp>
      <p:sp>
        <p:nvSpPr>
          <p:cNvPr id="7" name="Google Shape;106;p15">
            <a:extLst>
              <a:ext uri="{FF2B5EF4-FFF2-40B4-BE49-F238E27FC236}">
                <a16:creationId xmlns:a16="http://schemas.microsoft.com/office/drawing/2014/main" id="{55C87E78-F19E-476F-94DC-023EDEBDF865}"/>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Conclusions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2" name="Google Shape;972;p8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973" name="Google Shape;973;p83"/>
          <p:cNvSpPr txBox="1"/>
          <p:nvPr/>
        </p:nvSpPr>
        <p:spPr>
          <a:xfrm>
            <a:off x="196948" y="1828800"/>
            <a:ext cx="8947052" cy="4504326"/>
          </a:xfrm>
          <a:prstGeom prst="rect">
            <a:avLst/>
          </a:prstGeom>
          <a:noFill/>
          <a:ln>
            <a:noFill/>
          </a:ln>
        </p:spPr>
        <p:txBody>
          <a:bodyPr spcFirstLastPara="1" wrap="square" lIns="91425" tIns="91425" rIns="91425" bIns="91425" anchor="t" anchorCtr="0">
            <a:noAutofit/>
          </a:bodyPr>
          <a:lstStyle/>
          <a:p>
            <a:pPr marL="457200" lvl="0" indent="-342900">
              <a:lnSpc>
                <a:spcPct val="115000"/>
              </a:lnSpc>
              <a:buSzPts val="1800"/>
              <a:buChar char="❏"/>
            </a:pPr>
            <a:r>
              <a:rPr lang="en-US" dirty="0">
                <a:solidFill>
                  <a:schemeClr val="bg1"/>
                </a:solidFill>
                <a:latin typeface="Arial" panose="020B0604020202020204" pitchFamily="34" charset="0"/>
                <a:cs typeface="Arial" panose="020B0604020202020204" pitchFamily="34" charset="0"/>
              </a:rPr>
              <a:t>We thank the National Observatory and the Fluminense Federal University for providing all the technical resources necessary for the development of this study.</a:t>
            </a:r>
          </a:p>
        </p:txBody>
      </p:sp>
      <p:sp>
        <p:nvSpPr>
          <p:cNvPr id="7" name="Google Shape;106;p15">
            <a:extLst>
              <a:ext uri="{FF2B5EF4-FFF2-40B4-BE49-F238E27FC236}">
                <a16:creationId xmlns:a16="http://schemas.microsoft.com/office/drawing/2014/main" id="{55C87E78-F19E-476F-94DC-023EDEBDF865}"/>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fontScale="85000" lnSpcReduction="10000"/>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Acknowledgments</a:t>
            </a:r>
          </a:p>
        </p:txBody>
      </p:sp>
      <p:pic>
        <p:nvPicPr>
          <p:cNvPr id="5" name="Google Shape;190;p21">
            <a:extLst>
              <a:ext uri="{FF2B5EF4-FFF2-40B4-BE49-F238E27FC236}">
                <a16:creationId xmlns:a16="http://schemas.microsoft.com/office/drawing/2014/main" id="{1D535F01-9665-4617-B4A0-4A33DAB9E917}"/>
              </a:ext>
            </a:extLst>
          </p:cNvPr>
          <p:cNvPicPr preferRelativeResize="0"/>
          <p:nvPr/>
        </p:nvPicPr>
        <p:blipFill>
          <a:blip r:embed="rId3">
            <a:alphaModFix/>
          </a:blip>
          <a:stretch>
            <a:fillRect/>
          </a:stretch>
        </p:blipFill>
        <p:spPr>
          <a:xfrm>
            <a:off x="1275641" y="3708189"/>
            <a:ext cx="2325688" cy="2228377"/>
          </a:xfrm>
          <a:prstGeom prst="rect">
            <a:avLst/>
          </a:prstGeom>
          <a:noFill/>
          <a:ln>
            <a:noFill/>
          </a:ln>
        </p:spPr>
      </p:pic>
      <p:pic>
        <p:nvPicPr>
          <p:cNvPr id="1026" name="Picture 2">
            <a:extLst>
              <a:ext uri="{FF2B5EF4-FFF2-40B4-BE49-F238E27FC236}">
                <a16:creationId xmlns:a16="http://schemas.microsoft.com/office/drawing/2014/main" id="{84F59417-F2D2-4A5C-8C0D-3FCBA8EFA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6892" y="2508415"/>
            <a:ext cx="3533760" cy="3979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814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6194822" y="119920"/>
            <a:ext cx="2949178" cy="651857"/>
          </a:xfrm>
        </p:spPr>
        <p:txBody>
          <a:bodyPr spcFirstLastPara="1" lIns="91425" tIns="91425" rIns="91425" bIns="91425" anchor="b" anchorCtr="0">
            <a:normAutofit/>
          </a:bodyPr>
          <a:lstStyle/>
          <a:p>
            <a:pPr lvl="0" algn="r">
              <a:spcBef>
                <a:spcPts val="0"/>
              </a:spcBef>
            </a:pPr>
            <a:r>
              <a:rPr lang="en-US" sz="2800" dirty="0">
                <a:solidFill>
                  <a:schemeClr val="bg1"/>
                </a:solidFill>
                <a:latin typeface="Arial" panose="020B0604020202020204" pitchFamily="34" charset="0"/>
                <a:cs typeface="Arial" panose="020B0604020202020204" pitchFamily="34" charset="0"/>
              </a:rPr>
              <a:t>Summary</a:t>
            </a:r>
          </a:p>
        </p:txBody>
      </p:sp>
      <p:sp>
        <p:nvSpPr>
          <p:cNvPr id="108" name="Google Shape;108;p15" hidden="1"/>
          <p:cNvSpPr txBox="1">
            <a:spLocks noGrp="1"/>
          </p:cNvSpPr>
          <p:nvPr>
            <p:ph type="sldNum" idx="4294967295"/>
          </p:nvPr>
        </p:nvSpPr>
        <p:spPr>
          <a:xfrm>
            <a:off x="8594725" y="6332538"/>
            <a:ext cx="549275" cy="525462"/>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3</a:t>
            </a:fld>
            <a:endParaRPr lang="pt-BR"/>
          </a:p>
        </p:txBody>
      </p:sp>
      <p:graphicFrame>
        <p:nvGraphicFramePr>
          <p:cNvPr id="110" name="Google Shape;107;p15">
            <a:extLst>
              <a:ext uri="{FF2B5EF4-FFF2-40B4-BE49-F238E27FC236}">
                <a16:creationId xmlns:a16="http://schemas.microsoft.com/office/drawing/2014/main" id="{077E813B-32A1-4C0A-8F7C-8F6F38E3218C}"/>
              </a:ext>
            </a:extLst>
          </p:cNvPr>
          <p:cNvGraphicFramePr/>
          <p:nvPr>
            <p:extLst>
              <p:ext uri="{D42A27DB-BD31-4B8C-83A1-F6EECF244321}">
                <p14:modId xmlns:p14="http://schemas.microsoft.com/office/powerpoint/2010/main" val="1677811353"/>
              </p:ext>
            </p:extLst>
          </p:nvPr>
        </p:nvGraphicFramePr>
        <p:xfrm>
          <a:off x="2257425" y="1766994"/>
          <a:ext cx="4629150" cy="4532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4495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8"/>
          <p:cNvSpPr txBox="1">
            <a:spLocks noGrp="1"/>
          </p:cNvSpPr>
          <p:nvPr>
            <p:ph type="title"/>
          </p:nvPr>
        </p:nvSpPr>
        <p:spPr>
          <a:xfrm>
            <a:off x="-59000" y="2424200"/>
            <a:ext cx="9144000" cy="166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100" dirty="0">
                <a:solidFill>
                  <a:schemeClr val="bg1"/>
                </a:solidFill>
                <a:latin typeface="Arial"/>
                <a:ea typeface="Arial"/>
                <a:cs typeface="Arial"/>
                <a:sym typeface="Arial"/>
              </a:rPr>
              <a:t>Introduction</a:t>
            </a:r>
            <a:endParaRPr sz="5100" dirty="0">
              <a:solidFill>
                <a:schemeClr val="bg1"/>
              </a:solidFill>
              <a:latin typeface="Arial"/>
              <a:ea typeface="Arial"/>
              <a:cs typeface="Arial"/>
              <a:sym typeface="Arial"/>
            </a:endParaRPr>
          </a:p>
        </p:txBody>
      </p:sp>
      <p:sp>
        <p:nvSpPr>
          <p:cNvPr id="561" name="Google Shape;561;p4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19;p16">
            <a:extLst>
              <a:ext uri="{FF2B5EF4-FFF2-40B4-BE49-F238E27FC236}">
                <a16:creationId xmlns:a16="http://schemas.microsoft.com/office/drawing/2014/main" id="{EE9D623C-BC01-48A2-BF83-49781B44F9C7}"/>
              </a:ext>
            </a:extLst>
          </p:cNvPr>
          <p:cNvPicPr preferRelativeResize="0">
            <a:picLocks noGrp="1"/>
          </p:cNvPicPr>
          <p:nvPr>
            <p:ph idx="1"/>
          </p:nvPr>
        </p:nvPicPr>
        <p:blipFill rotWithShape="1">
          <a:blip r:embed="rId2"/>
          <a:stretch/>
        </p:blipFill>
        <p:spPr>
          <a:xfrm>
            <a:off x="3887391" y="1393637"/>
            <a:ext cx="4761934" cy="5023788"/>
          </a:xfrm>
          <a:prstGeom prst="rect">
            <a:avLst/>
          </a:prstGeom>
          <a:noFill/>
          <a:ln>
            <a:noFill/>
          </a:ln>
        </p:spPr>
      </p:pic>
      <p:sp>
        <p:nvSpPr>
          <p:cNvPr id="17" name="Text Placeholder 3">
            <a:extLst>
              <a:ext uri="{FF2B5EF4-FFF2-40B4-BE49-F238E27FC236}">
                <a16:creationId xmlns:a16="http://schemas.microsoft.com/office/drawing/2014/main" id="{115FE900-6F77-48B1-98B2-DAB11B6BF600}"/>
              </a:ext>
            </a:extLst>
          </p:cNvPr>
          <p:cNvSpPr>
            <a:spLocks noGrp="1"/>
          </p:cNvSpPr>
          <p:nvPr>
            <p:ph type="body" sz="half" idx="2"/>
          </p:nvPr>
        </p:nvSpPr>
        <p:spPr>
          <a:xfrm>
            <a:off x="147774" y="2784561"/>
            <a:ext cx="2949178" cy="3632864"/>
          </a:xfrm>
        </p:spPr>
        <p:txBody>
          <a:bodyPr>
            <a:normAutofit/>
          </a:bodyPr>
          <a:lstStyle/>
          <a:p>
            <a:pPr marL="342900" indent="-342900">
              <a:spcBef>
                <a:spcPts val="0"/>
              </a:spcBef>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Problem: </a:t>
            </a:r>
          </a:p>
          <a:p>
            <a:pPr marL="685800" lvl="1" indent="-342900">
              <a:spcBef>
                <a:spcPts val="0"/>
              </a:spcBef>
              <a:buFont typeface="Wingdings" panose="05000000000000000000" pitchFamily="2" charset="2"/>
              <a:buChar char="§"/>
            </a:pPr>
            <a:r>
              <a:rPr lang="en-US" sz="2000" b="1" dirty="0">
                <a:solidFill>
                  <a:schemeClr val="bg1"/>
                </a:solidFill>
                <a:latin typeface="Arial" panose="020B0604020202020204" pitchFamily="34" charset="0"/>
                <a:cs typeface="Arial" panose="020B0604020202020204" pitchFamily="34" charset="0"/>
              </a:rPr>
              <a:t>Unfilled zones</a:t>
            </a:r>
            <a:endParaRPr lang="en-US" sz="2000" b="1" dirty="0">
              <a:solidFill>
                <a:schemeClr val="bg1"/>
              </a:solidFill>
            </a:endParaRPr>
          </a:p>
        </p:txBody>
      </p:sp>
      <p:sp>
        <p:nvSpPr>
          <p:cNvPr id="9" name="Google Shape;120;p16">
            <a:extLst>
              <a:ext uri="{FF2B5EF4-FFF2-40B4-BE49-F238E27FC236}">
                <a16:creationId xmlns:a16="http://schemas.microsoft.com/office/drawing/2014/main" id="{124B8FB6-678E-480A-860D-20BC2E6CCE74}"/>
              </a:ext>
            </a:extLst>
          </p:cNvPr>
          <p:cNvSpPr txBox="1"/>
          <p:nvPr/>
        </p:nvSpPr>
        <p:spPr>
          <a:xfrm>
            <a:off x="3819682" y="6536944"/>
            <a:ext cx="3887391" cy="495700"/>
          </a:xfrm>
          <a:prstGeom prst="rect">
            <a:avLst/>
          </a:prstGeom>
        </p:spPr>
        <p:txBody>
          <a:bodyPr spcFirstLastPara="1" lIns="91425" tIns="91425" rIns="91425" bIns="91425" anchor="b" anchorCtr="0">
            <a:noAutofit/>
          </a:bodyPr>
          <a:lstStyle/>
          <a:p>
            <a:pPr lvl="0">
              <a:spcAft>
                <a:spcPts val="600"/>
              </a:spcAft>
            </a:pPr>
            <a:r>
              <a:rPr lang="en-US" sz="1200" dirty="0">
                <a:solidFill>
                  <a:schemeClr val="accent5">
                    <a:lumMod val="20000"/>
                    <a:lumOff val="80000"/>
                  </a:schemeClr>
                </a:solidFill>
                <a:latin typeface="Arial" panose="020B0604020202020204" pitchFamily="34" charset="0"/>
                <a:cs typeface="Arial" panose="020B0604020202020204" pitchFamily="34" charset="0"/>
              </a:rPr>
              <a:t>ON RGFB Collection (JÚNIOR, 2018).
</a:t>
            </a:r>
            <a:endParaRPr lang="pt-BR" sz="1200" dirty="0">
              <a:solidFill>
                <a:schemeClr val="accent5">
                  <a:lumMod val="20000"/>
                  <a:lumOff val="80000"/>
                </a:schemeClr>
              </a:solidFill>
              <a:latin typeface="Arial" panose="020B0604020202020204" pitchFamily="34" charset="0"/>
              <a:cs typeface="Arial" panose="020B0604020202020204" pitchFamily="34" charset="0"/>
            </a:endParaRPr>
          </a:p>
        </p:txBody>
      </p:sp>
      <p:sp>
        <p:nvSpPr>
          <p:cNvPr id="13" name="Google Shape;106;p15">
            <a:extLst>
              <a:ext uri="{FF2B5EF4-FFF2-40B4-BE49-F238E27FC236}">
                <a16:creationId xmlns:a16="http://schemas.microsoft.com/office/drawing/2014/main" id="{ECCBDE51-7BC6-4E7C-871A-1FAB446EC524}"/>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1822494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132;p17">
            <a:extLst>
              <a:ext uri="{FF2B5EF4-FFF2-40B4-BE49-F238E27FC236}">
                <a16:creationId xmlns:a16="http://schemas.microsoft.com/office/drawing/2014/main" id="{D1C267A2-4E51-4D16-AAFA-A6D987E637B0}"/>
              </a:ext>
            </a:extLst>
          </p:cNvPr>
          <p:cNvPicPr preferRelativeResize="0"/>
          <p:nvPr/>
        </p:nvPicPr>
        <p:blipFill>
          <a:blip r:embed="rId3">
            <a:alphaModFix/>
          </a:blip>
          <a:stretch>
            <a:fillRect/>
          </a:stretch>
        </p:blipFill>
        <p:spPr>
          <a:xfrm>
            <a:off x="2458387" y="3522689"/>
            <a:ext cx="6504009" cy="2819785"/>
          </a:xfrm>
          <a:prstGeom prst="rect">
            <a:avLst/>
          </a:prstGeom>
          <a:noFill/>
          <a:ln>
            <a:noFill/>
          </a:ln>
        </p:spPr>
      </p:pic>
      <p:sp>
        <p:nvSpPr>
          <p:cNvPr id="17" name="Text Placeholder 3">
            <a:extLst>
              <a:ext uri="{FF2B5EF4-FFF2-40B4-BE49-F238E27FC236}">
                <a16:creationId xmlns:a16="http://schemas.microsoft.com/office/drawing/2014/main" id="{115FE900-6F77-48B1-98B2-DAB11B6BF600}"/>
              </a:ext>
            </a:extLst>
          </p:cNvPr>
          <p:cNvSpPr>
            <a:spLocks noGrp="1"/>
          </p:cNvSpPr>
          <p:nvPr>
            <p:ph type="body" sz="half" idx="2"/>
          </p:nvPr>
        </p:nvSpPr>
        <p:spPr>
          <a:xfrm>
            <a:off x="132789" y="2769571"/>
            <a:ext cx="2949178" cy="3632864"/>
          </a:xfrm>
        </p:spPr>
        <p:txBody>
          <a:bodyPr>
            <a:normAutofit/>
          </a:bodyPr>
          <a:lstStyle/>
          <a:p>
            <a:pPr marL="342900" indent="-342900">
              <a:spcBef>
                <a:spcPts val="0"/>
              </a:spcBef>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Problem: </a:t>
            </a:r>
          </a:p>
          <a:p>
            <a:pPr marL="685800" lvl="1" indent="-342900">
              <a:spcBef>
                <a:spcPts val="0"/>
              </a:spcBef>
              <a:buFont typeface="Wingdings" panose="05000000000000000000" pitchFamily="2" charset="2"/>
              <a:buChar char="§"/>
            </a:pPr>
            <a:r>
              <a:rPr lang="en-US" sz="2000" dirty="0">
                <a:solidFill>
                  <a:schemeClr val="bg1"/>
                </a:solidFill>
                <a:latin typeface="Arial" panose="020B0604020202020204" pitchFamily="34" charset="0"/>
                <a:cs typeface="Arial" panose="020B0604020202020204" pitchFamily="34" charset="0"/>
              </a:rPr>
              <a:t>Unfilled zones</a:t>
            </a:r>
          </a:p>
          <a:p>
            <a:pPr marL="685800" lvl="1" indent="-342900">
              <a:spcBef>
                <a:spcPts val="0"/>
              </a:spcBef>
              <a:buFont typeface="Wingdings" panose="05000000000000000000" pitchFamily="2" charset="2"/>
              <a:buChar char="§"/>
            </a:pPr>
            <a:r>
              <a:rPr lang="en-US" sz="2000" b="1" dirty="0">
                <a:solidFill>
                  <a:schemeClr val="bg1"/>
                </a:solidFill>
                <a:latin typeface="Arial" panose="020B0604020202020204" pitchFamily="34" charset="0"/>
                <a:cs typeface="Arial" panose="020B0604020202020204" pitchFamily="34" charset="0"/>
              </a:rPr>
              <a:t>Restricted   areas</a:t>
            </a:r>
            <a:endParaRPr lang="en-US" sz="2000" b="1" dirty="0">
              <a:solidFill>
                <a:schemeClr val="bg1"/>
              </a:solidFill>
            </a:endParaRPr>
          </a:p>
        </p:txBody>
      </p:sp>
      <p:sp>
        <p:nvSpPr>
          <p:cNvPr id="11" name="Google Shape;106;p15">
            <a:extLst>
              <a:ext uri="{FF2B5EF4-FFF2-40B4-BE49-F238E27FC236}">
                <a16:creationId xmlns:a16="http://schemas.microsoft.com/office/drawing/2014/main" id="{E602EF38-89B4-489B-BBEE-BC05F6F72824}"/>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Introduction</a:t>
            </a:r>
          </a:p>
        </p:txBody>
      </p:sp>
      <p:sp>
        <p:nvSpPr>
          <p:cNvPr id="7" name="Fluxograma: Conector 6">
            <a:extLst>
              <a:ext uri="{FF2B5EF4-FFF2-40B4-BE49-F238E27FC236}">
                <a16:creationId xmlns:a16="http://schemas.microsoft.com/office/drawing/2014/main" id="{D397789A-6E8D-4F0F-9883-2A53BC17342D}"/>
              </a:ext>
            </a:extLst>
          </p:cNvPr>
          <p:cNvSpPr/>
          <p:nvPr/>
        </p:nvSpPr>
        <p:spPr>
          <a:xfrm>
            <a:off x="5207517" y="4512337"/>
            <a:ext cx="371959" cy="325465"/>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Google Shape;180;p20">
            <a:extLst>
              <a:ext uri="{FF2B5EF4-FFF2-40B4-BE49-F238E27FC236}">
                <a16:creationId xmlns:a16="http://schemas.microsoft.com/office/drawing/2014/main" id="{77F549D2-E50B-451C-BB8D-C8340F68815B}"/>
              </a:ext>
            </a:extLst>
          </p:cNvPr>
          <p:cNvSpPr txBox="1"/>
          <p:nvPr/>
        </p:nvSpPr>
        <p:spPr>
          <a:xfrm>
            <a:off x="2458386" y="6286813"/>
            <a:ext cx="6504009" cy="218919"/>
          </a:xfrm>
          <a:prstGeom prst="rect">
            <a:avLst/>
          </a:prstGeom>
          <a:noFill/>
          <a:ln>
            <a:noFill/>
          </a:ln>
        </p:spPr>
        <p:txBody>
          <a:bodyPr spcFirstLastPara="1" wrap="square" lIns="91425" tIns="91425" rIns="91425" bIns="91425" anchor="t" anchorCtr="0">
            <a:noAutofit/>
          </a:bodyPr>
          <a:lstStyle/>
          <a:p>
            <a:endParaRPr lang="pt-BR"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2656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3">
            <a:extLst>
              <a:ext uri="{FF2B5EF4-FFF2-40B4-BE49-F238E27FC236}">
                <a16:creationId xmlns:a16="http://schemas.microsoft.com/office/drawing/2014/main" id="{115FE900-6F77-48B1-98B2-DAB11B6BF600}"/>
              </a:ext>
            </a:extLst>
          </p:cNvPr>
          <p:cNvSpPr>
            <a:spLocks noGrp="1"/>
          </p:cNvSpPr>
          <p:nvPr>
            <p:ph type="body" sz="half" idx="2"/>
          </p:nvPr>
        </p:nvSpPr>
        <p:spPr>
          <a:xfrm>
            <a:off x="132788" y="2769571"/>
            <a:ext cx="3824615" cy="3632864"/>
          </a:xfrm>
        </p:spPr>
        <p:txBody>
          <a:bodyPr>
            <a:normAutofit/>
          </a:bodyPr>
          <a:lstStyle/>
          <a:p>
            <a:pPr marL="342900" indent="-342900">
              <a:spcBef>
                <a:spcPts val="0"/>
              </a:spcBef>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Alternative methods</a:t>
            </a:r>
          </a:p>
          <a:p>
            <a:pPr marL="685800" lvl="1" indent="-342900">
              <a:spcBef>
                <a:spcPts val="0"/>
              </a:spcBef>
              <a:buFont typeface="Wingdings" panose="05000000000000000000" pitchFamily="2" charset="2"/>
              <a:buChar char="§"/>
            </a:pPr>
            <a:r>
              <a:rPr lang="en-US" sz="2000" dirty="0">
                <a:solidFill>
                  <a:schemeClr val="bg1"/>
                </a:solidFill>
                <a:effectLst/>
                <a:latin typeface="Arial" panose="020B0604020202020204" pitchFamily="34" charset="0"/>
                <a:cs typeface="Arial" panose="020B0604020202020204" pitchFamily="34" charset="0"/>
              </a:rPr>
              <a:t>Transported gravimetry</a:t>
            </a:r>
          </a:p>
          <a:p>
            <a:pPr lvl="1">
              <a:spcBef>
                <a:spcPts val="0"/>
              </a:spcBef>
            </a:pPr>
            <a:endParaRPr lang="en-US" sz="2000" dirty="0">
              <a:solidFill>
                <a:schemeClr val="bg1"/>
              </a:solidFill>
              <a:effectLst/>
              <a:latin typeface="Arial" panose="020B0604020202020204" pitchFamily="34" charset="0"/>
              <a:cs typeface="Arial" panose="020B0604020202020204" pitchFamily="34" charset="0"/>
            </a:endParaRPr>
          </a:p>
          <a:p>
            <a:pPr lvl="1">
              <a:spcBef>
                <a:spcPts val="0"/>
              </a:spcBef>
            </a:pPr>
            <a:endParaRPr lang="en-US" sz="2400" dirty="0">
              <a:solidFill>
                <a:schemeClr val="bg1"/>
              </a:solidFill>
              <a:latin typeface="Arial" panose="020B0604020202020204" pitchFamily="34" charset="0"/>
              <a:cs typeface="Arial" panose="020B0604020202020204" pitchFamily="34" charset="0"/>
            </a:endParaRPr>
          </a:p>
          <a:p>
            <a:pPr lvl="1">
              <a:spcBef>
                <a:spcPts val="0"/>
              </a:spcBef>
            </a:pPr>
            <a:r>
              <a:rPr lang="en-US" sz="2400" dirty="0">
                <a:solidFill>
                  <a:schemeClr val="bg1"/>
                </a:solidFill>
                <a:effectLst/>
                <a:latin typeface="Arial" panose="020B0604020202020204" pitchFamily="34" charset="0"/>
                <a:cs typeface="Arial" panose="020B0604020202020204" pitchFamily="34" charset="0"/>
              </a:rPr>
              <a:t>	   </a:t>
            </a:r>
            <a:r>
              <a:rPr lang="en-US" sz="2000" dirty="0">
                <a:solidFill>
                  <a:schemeClr val="bg1"/>
                </a:solidFill>
                <a:effectLst/>
                <a:latin typeface="Arial" panose="020B0604020202020204" pitchFamily="34" charset="0"/>
                <a:cs typeface="Arial" panose="020B0604020202020204" pitchFamily="34" charset="0"/>
              </a:rPr>
              <a:t>Data coverage</a:t>
            </a:r>
          </a:p>
          <a:p>
            <a:pPr lvl="1">
              <a:spcBef>
                <a:spcPts val="0"/>
              </a:spcBef>
            </a:pPr>
            <a:endParaRPr lang="en-US" sz="2000" dirty="0">
              <a:solidFill>
                <a:schemeClr val="bg1"/>
              </a:solidFill>
              <a:effectLst/>
              <a:latin typeface="Arial" panose="020B0604020202020204" pitchFamily="34" charset="0"/>
              <a:cs typeface="Arial" panose="020B0604020202020204" pitchFamily="34" charset="0"/>
            </a:endParaRPr>
          </a:p>
          <a:p>
            <a:pPr lvl="1">
              <a:spcBef>
                <a:spcPts val="0"/>
              </a:spcBef>
            </a:pPr>
            <a:r>
              <a:rPr lang="en-US" sz="2000" dirty="0">
                <a:solidFill>
                  <a:schemeClr val="bg1"/>
                </a:solidFill>
                <a:latin typeface="Arial" panose="020B0604020202020204" pitchFamily="34" charset="0"/>
                <a:cs typeface="Arial" panose="020B0604020202020204" pitchFamily="34" charset="0"/>
              </a:rPr>
              <a:t>         </a:t>
            </a:r>
            <a:r>
              <a:rPr lang="en-US" sz="2000" dirty="0">
                <a:solidFill>
                  <a:schemeClr val="bg1"/>
                </a:solidFill>
                <a:effectLst/>
                <a:latin typeface="Arial" panose="020B0604020202020204" pitchFamily="34" charset="0"/>
                <a:cs typeface="Arial" panose="020B0604020202020204" pitchFamily="34" charset="0"/>
              </a:rPr>
              <a:t>Acquisition speed</a:t>
            </a:r>
          </a:p>
          <a:p>
            <a:pPr lvl="1">
              <a:spcBef>
                <a:spcPts val="0"/>
              </a:spcBef>
            </a:pPr>
            <a:endParaRPr lang="en-US" sz="2000" dirty="0">
              <a:solidFill>
                <a:schemeClr val="bg1"/>
              </a:solidFill>
              <a:effectLst/>
              <a:latin typeface="Arial" panose="020B0604020202020204" pitchFamily="34" charset="0"/>
              <a:cs typeface="Arial" panose="020B0604020202020204" pitchFamily="34" charset="0"/>
            </a:endParaRPr>
          </a:p>
          <a:p>
            <a:pPr lvl="1">
              <a:spcBef>
                <a:spcPts val="0"/>
              </a:spcBef>
            </a:pPr>
            <a:r>
              <a:rPr lang="en-US" sz="2000" dirty="0">
                <a:solidFill>
                  <a:schemeClr val="bg1"/>
                </a:solidFill>
                <a:effectLst/>
                <a:latin typeface="Arial" panose="020B0604020202020204" pitchFamily="34" charset="0"/>
                <a:cs typeface="Arial" panose="020B0604020202020204" pitchFamily="34" charset="0"/>
              </a:rPr>
              <a:t>         Undesirable noises</a:t>
            </a:r>
          </a:p>
          <a:p>
            <a:pPr lvl="1">
              <a:spcBef>
                <a:spcPts val="0"/>
              </a:spcBef>
            </a:pPr>
            <a:endParaRPr lang="en-US" sz="2000" dirty="0">
              <a:solidFill>
                <a:schemeClr val="bg1"/>
              </a:solidFill>
              <a:effectLst/>
              <a:latin typeface="Arial" panose="020B0604020202020204" pitchFamily="34" charset="0"/>
              <a:cs typeface="Arial" panose="020B0604020202020204" pitchFamily="34" charset="0"/>
            </a:endParaRPr>
          </a:p>
          <a:p>
            <a:pPr lvl="1">
              <a:spcBef>
                <a:spcPts val="0"/>
              </a:spcBef>
            </a:pPr>
            <a:r>
              <a:rPr lang="en-US" sz="2000" dirty="0">
                <a:solidFill>
                  <a:schemeClr val="bg1"/>
                </a:solidFill>
                <a:latin typeface="Arial" panose="020B0604020202020204" pitchFamily="34" charset="0"/>
                <a:cs typeface="Arial" panose="020B0604020202020204" pitchFamily="34" charset="0"/>
              </a:rPr>
              <a:t>         </a:t>
            </a:r>
            <a:r>
              <a:rPr lang="en-US" sz="2000" dirty="0">
                <a:solidFill>
                  <a:schemeClr val="bg1"/>
                </a:solidFill>
                <a:effectLst/>
                <a:latin typeface="Arial" panose="020B0604020202020204" pitchFamily="34" charset="0"/>
                <a:cs typeface="Arial" panose="020B0604020202020204" pitchFamily="34" charset="0"/>
              </a:rPr>
              <a:t>Operating fee</a:t>
            </a:r>
          </a:p>
          <a:p>
            <a:pPr lvl="1">
              <a:spcBef>
                <a:spcPts val="0"/>
              </a:spcBef>
            </a:pPr>
            <a:endParaRPr lang="en-US" sz="2400" dirty="0">
              <a:solidFill>
                <a:schemeClr val="bg1"/>
              </a:solidFill>
              <a:effectLst/>
              <a:latin typeface="Arial" panose="020B0604020202020204" pitchFamily="34" charset="0"/>
              <a:cs typeface="Arial" panose="020B0604020202020204" pitchFamily="34" charset="0"/>
            </a:endParaRPr>
          </a:p>
          <a:p>
            <a:pPr marL="685800" lvl="1" indent="-342900">
              <a:spcBef>
                <a:spcPts val="0"/>
              </a:spcBef>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p:txBody>
      </p:sp>
      <p:sp>
        <p:nvSpPr>
          <p:cNvPr id="7" name="Google Shape;106;p15">
            <a:extLst>
              <a:ext uri="{FF2B5EF4-FFF2-40B4-BE49-F238E27FC236}">
                <a16:creationId xmlns:a16="http://schemas.microsoft.com/office/drawing/2014/main" id="{67FD74F3-260A-4212-AFCB-FB46B20BEE54}"/>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Introduction</a:t>
            </a:r>
          </a:p>
        </p:txBody>
      </p:sp>
      <p:pic>
        <p:nvPicPr>
          <p:cNvPr id="9" name="Google Shape;162;p19">
            <a:extLst>
              <a:ext uri="{FF2B5EF4-FFF2-40B4-BE49-F238E27FC236}">
                <a16:creationId xmlns:a16="http://schemas.microsoft.com/office/drawing/2014/main" id="{D9B63E76-AD83-42AF-8B25-BEAFEAA79E54}"/>
              </a:ext>
            </a:extLst>
          </p:cNvPr>
          <p:cNvPicPr preferRelativeResize="0"/>
          <p:nvPr/>
        </p:nvPicPr>
        <p:blipFill>
          <a:blip r:embed="rId2">
            <a:alphaModFix/>
          </a:blip>
          <a:stretch>
            <a:fillRect/>
          </a:stretch>
        </p:blipFill>
        <p:spPr>
          <a:xfrm>
            <a:off x="3957403" y="1753849"/>
            <a:ext cx="4851116" cy="4648586"/>
          </a:xfrm>
          <a:prstGeom prst="rect">
            <a:avLst/>
          </a:prstGeom>
          <a:noFill/>
          <a:ln>
            <a:noFill/>
          </a:ln>
        </p:spPr>
      </p:pic>
      <p:sp>
        <p:nvSpPr>
          <p:cNvPr id="11" name="Google Shape;166;p19">
            <a:extLst>
              <a:ext uri="{FF2B5EF4-FFF2-40B4-BE49-F238E27FC236}">
                <a16:creationId xmlns:a16="http://schemas.microsoft.com/office/drawing/2014/main" id="{58E0C285-673D-4DAD-81D2-55FA1E1883BB}"/>
              </a:ext>
            </a:extLst>
          </p:cNvPr>
          <p:cNvSpPr txBox="1"/>
          <p:nvPr/>
        </p:nvSpPr>
        <p:spPr>
          <a:xfrm>
            <a:off x="5437719" y="6318735"/>
            <a:ext cx="4459500" cy="167400"/>
          </a:xfrm>
          <a:prstGeom prst="rect">
            <a:avLst/>
          </a:prstGeom>
          <a:noFill/>
          <a:ln>
            <a:noFill/>
          </a:ln>
        </p:spPr>
        <p:txBody>
          <a:bodyPr spcFirstLastPara="1" wrap="square" lIns="91425" tIns="91425" rIns="91425" bIns="91425" anchor="t" anchorCtr="0">
            <a:noAutofit/>
          </a:bodyPr>
          <a:lstStyle/>
          <a:p>
            <a:pPr lvl="0"/>
            <a:r>
              <a:rPr lang="en-US" sz="1200" dirty="0">
                <a:solidFill>
                  <a:schemeClr val="bg1"/>
                </a:solidFill>
                <a:latin typeface="Arial" panose="020B0604020202020204" pitchFamily="34" charset="0"/>
                <a:cs typeface="Arial" panose="020B0604020202020204" pitchFamily="34" charset="0"/>
              </a:rPr>
              <a:t>Aerogravimetry collection at BNDG (ANP, 2015).</a:t>
            </a:r>
            <a:endParaRPr sz="1200" dirty="0">
              <a:solidFill>
                <a:schemeClr val="bg1"/>
              </a:solidFill>
              <a:latin typeface="Arial" panose="020B0604020202020204" pitchFamily="34" charset="0"/>
              <a:cs typeface="Arial" panose="020B0604020202020204" pitchFamily="34" charset="0"/>
            </a:endParaRPr>
          </a:p>
        </p:txBody>
      </p:sp>
      <p:pic>
        <p:nvPicPr>
          <p:cNvPr id="13" name="Gráfico 12" descr="Selo seguir com preenchimento sólido">
            <a:extLst>
              <a:ext uri="{FF2B5EF4-FFF2-40B4-BE49-F238E27FC236}">
                <a16:creationId xmlns:a16="http://schemas.microsoft.com/office/drawing/2014/main" id="{EED00A18-B153-4E0F-9D00-54B5AD19CE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627" y="3989487"/>
            <a:ext cx="427220" cy="427220"/>
          </a:xfrm>
          <a:prstGeom prst="rect">
            <a:avLst/>
          </a:prstGeom>
        </p:spPr>
      </p:pic>
      <p:pic>
        <p:nvPicPr>
          <p:cNvPr id="15" name="Gráfico 14" descr="Selo deixar de seguir com preenchimento sólido">
            <a:extLst>
              <a:ext uri="{FF2B5EF4-FFF2-40B4-BE49-F238E27FC236}">
                <a16:creationId xmlns:a16="http://schemas.microsoft.com/office/drawing/2014/main" id="{CAA154FB-D692-4228-9B41-99F54B7496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627" y="5092905"/>
            <a:ext cx="427220" cy="427220"/>
          </a:xfrm>
          <a:prstGeom prst="rect">
            <a:avLst/>
          </a:prstGeom>
        </p:spPr>
      </p:pic>
      <p:pic>
        <p:nvPicPr>
          <p:cNvPr id="18" name="Gráfico 17" descr="Selo deixar de seguir com preenchimento sólido">
            <a:extLst>
              <a:ext uri="{FF2B5EF4-FFF2-40B4-BE49-F238E27FC236}">
                <a16:creationId xmlns:a16="http://schemas.microsoft.com/office/drawing/2014/main" id="{F1D992EE-A4F6-4C16-819B-415843A4AD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627" y="5627750"/>
            <a:ext cx="427220" cy="427220"/>
          </a:xfrm>
          <a:prstGeom prst="rect">
            <a:avLst/>
          </a:prstGeom>
        </p:spPr>
      </p:pic>
      <p:pic>
        <p:nvPicPr>
          <p:cNvPr id="19" name="Gráfico 18" descr="Selo seguir com preenchimento sólido">
            <a:extLst>
              <a:ext uri="{FF2B5EF4-FFF2-40B4-BE49-F238E27FC236}">
                <a16:creationId xmlns:a16="http://schemas.microsoft.com/office/drawing/2014/main" id="{2FE55EA5-72FD-45D7-BA2D-92DD996D2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2126" y="4561608"/>
            <a:ext cx="427220" cy="427220"/>
          </a:xfrm>
          <a:prstGeom prst="rect">
            <a:avLst/>
          </a:prstGeom>
        </p:spPr>
      </p:pic>
    </p:spTree>
    <p:extLst>
      <p:ext uri="{BB962C8B-B14F-4D97-AF65-F5344CB8AC3E}">
        <p14:creationId xmlns:p14="http://schemas.microsoft.com/office/powerpoint/2010/main" val="2872267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4" name="Google Shape;174;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smtClean="0"/>
              <a:t>8</a:t>
            </a:fld>
            <a:endParaRPr lang="en-US"/>
          </a:p>
        </p:txBody>
      </p:sp>
      <p:sp>
        <p:nvSpPr>
          <p:cNvPr id="177" name="Google Shape;177;p20"/>
          <p:cNvSpPr txBox="1"/>
          <p:nvPr/>
        </p:nvSpPr>
        <p:spPr>
          <a:xfrm>
            <a:off x="2772975" y="260550"/>
            <a:ext cx="5973900" cy="6035400"/>
          </a:xfrm>
          <a:prstGeom prst="rect">
            <a:avLst/>
          </a:prstGeom>
          <a:noFill/>
          <a:ln>
            <a:noFill/>
          </a:ln>
        </p:spPr>
        <p:txBody>
          <a:bodyPr spcFirstLastPara="1" wrap="square" lIns="91425" tIns="91425" rIns="91425" bIns="91425" anchor="t" anchorCtr="0">
            <a:noAutofit/>
          </a:bodyPr>
          <a:lstStyle/>
          <a:p>
            <a:pPr marL="127000" lvl="0" algn="l" rtl="0">
              <a:spcBef>
                <a:spcPts val="0"/>
              </a:spcBef>
              <a:spcAft>
                <a:spcPts val="0"/>
              </a:spcAft>
              <a:buSzPts val="1600"/>
            </a:pPr>
            <a:endParaRPr sz="1600" dirty="0">
              <a:solidFill>
                <a:schemeClr val="bg1"/>
              </a:solidFill>
              <a:latin typeface="Arial" panose="020B0604020202020204" pitchFamily="34" charset="0"/>
              <a:cs typeface="Arial" panose="020B0604020202020204" pitchFamily="34" charset="0"/>
            </a:endParaRPr>
          </a:p>
          <a:p>
            <a:pPr marL="91440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a:p>
            <a:pPr marL="1371600" lvl="0" indent="0" algn="l" rtl="0">
              <a:spcBef>
                <a:spcPts val="0"/>
              </a:spcBef>
              <a:spcAft>
                <a:spcPts val="0"/>
              </a:spcAft>
              <a:buNone/>
            </a:pPr>
            <a:endParaRPr sz="1600" dirty="0"/>
          </a:p>
          <a:p>
            <a:pPr marL="0" lvl="0" indent="0" algn="l" rtl="0">
              <a:spcBef>
                <a:spcPts val="0"/>
              </a:spcBef>
              <a:spcAft>
                <a:spcPts val="0"/>
              </a:spcAft>
              <a:buNone/>
            </a:pPr>
            <a:endParaRPr sz="1600" dirty="0"/>
          </a:p>
          <a:p>
            <a:pPr marL="1371600" lvl="0" indent="0" algn="l" rtl="0">
              <a:spcBef>
                <a:spcPts val="0"/>
              </a:spcBef>
              <a:spcAft>
                <a:spcPts val="0"/>
              </a:spcAft>
              <a:buNone/>
            </a:pPr>
            <a:endParaRPr sz="1600" dirty="0"/>
          </a:p>
        </p:txBody>
      </p:sp>
      <p:pic>
        <p:nvPicPr>
          <p:cNvPr id="178" name="Google Shape;178;p20"/>
          <p:cNvPicPr preferRelativeResize="0"/>
          <p:nvPr/>
        </p:nvPicPr>
        <p:blipFill>
          <a:blip r:embed="rId3">
            <a:alphaModFix/>
          </a:blip>
          <a:stretch>
            <a:fillRect/>
          </a:stretch>
        </p:blipFill>
        <p:spPr>
          <a:xfrm>
            <a:off x="3404977" y="2091346"/>
            <a:ext cx="5200077" cy="3139225"/>
          </a:xfrm>
          <a:prstGeom prst="rect">
            <a:avLst/>
          </a:prstGeom>
          <a:noFill/>
          <a:ln>
            <a:noFill/>
          </a:ln>
        </p:spPr>
      </p:pic>
      <p:sp>
        <p:nvSpPr>
          <p:cNvPr id="180" name="Google Shape;180;p20"/>
          <p:cNvSpPr txBox="1"/>
          <p:nvPr/>
        </p:nvSpPr>
        <p:spPr>
          <a:xfrm>
            <a:off x="5988852" y="4982421"/>
            <a:ext cx="61923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u="sng"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http://icgem.gfz-potsdam.de/calcgrid</a:t>
            </a:r>
            <a:endParaRPr sz="1200" dirty="0">
              <a:solidFill>
                <a:schemeClr val="bg1"/>
              </a:solidFill>
              <a:latin typeface="Arial" panose="020B0604020202020204" pitchFamily="34" charset="0"/>
              <a:ea typeface="Lato"/>
              <a:cs typeface="Arial" panose="020B0604020202020204" pitchFamily="34" charset="0"/>
              <a:sym typeface="Lato"/>
            </a:endParaRPr>
          </a:p>
        </p:txBody>
      </p:sp>
      <p:sp>
        <p:nvSpPr>
          <p:cNvPr id="13" name="Text Placeholder 3">
            <a:extLst>
              <a:ext uri="{FF2B5EF4-FFF2-40B4-BE49-F238E27FC236}">
                <a16:creationId xmlns:a16="http://schemas.microsoft.com/office/drawing/2014/main" id="{A7A7FC8D-817C-4DE9-AACE-3D4BE7AC9CD8}"/>
              </a:ext>
            </a:extLst>
          </p:cNvPr>
          <p:cNvSpPr>
            <a:spLocks noGrp="1"/>
          </p:cNvSpPr>
          <p:nvPr>
            <p:ph type="body" sz="half" idx="2"/>
          </p:nvPr>
        </p:nvSpPr>
        <p:spPr>
          <a:xfrm>
            <a:off x="0" y="2769571"/>
            <a:ext cx="3611105" cy="3632864"/>
          </a:xfrm>
        </p:spPr>
        <p:txBody>
          <a:bodyPr>
            <a:normAutofit/>
          </a:bodyPr>
          <a:lstStyle/>
          <a:p>
            <a:pPr marL="342900" indent="-342900"/>
            <a:r>
              <a:rPr lang="en-US" sz="2400" dirty="0">
                <a:solidFill>
                  <a:schemeClr val="bg1"/>
                </a:solidFill>
                <a:latin typeface="Arial" panose="020B0604020202020204" pitchFamily="34" charset="0"/>
                <a:cs typeface="Arial" panose="020B0604020202020204" pitchFamily="34" charset="0"/>
              </a:rPr>
              <a:t>Alternative methods</a:t>
            </a:r>
          </a:p>
          <a:p>
            <a:pPr marL="685800" lvl="1" indent="-342900">
              <a:spcBef>
                <a:spcPts val="0"/>
              </a:spcBef>
              <a:buFont typeface="Wingdings" panose="05000000000000000000" pitchFamily="2" charset="2"/>
              <a:buChar char="§"/>
            </a:pPr>
            <a:r>
              <a:rPr lang="en-US" sz="2000" dirty="0">
                <a:solidFill>
                  <a:schemeClr val="bg1"/>
                </a:solidFill>
                <a:latin typeface="Arial" panose="020B0604020202020204" pitchFamily="34" charset="0"/>
                <a:cs typeface="Arial" panose="020B0604020202020204" pitchFamily="34" charset="0"/>
              </a:rPr>
              <a:t>Global Earth </a:t>
            </a:r>
          </a:p>
          <a:p>
            <a:pPr marL="342900" lvl="1" indent="0">
              <a:spcBef>
                <a:spcPts val="0"/>
              </a:spcBef>
              <a:buNone/>
            </a:pPr>
            <a:r>
              <a:rPr lang="en-US" sz="2000" dirty="0">
                <a:solidFill>
                  <a:schemeClr val="bg1"/>
                </a:solidFill>
                <a:latin typeface="Arial" panose="020B0604020202020204" pitchFamily="34" charset="0"/>
                <a:cs typeface="Arial" panose="020B0604020202020204" pitchFamily="34" charset="0"/>
              </a:rPr>
              <a:t>     models</a:t>
            </a:r>
          </a:p>
          <a:p>
            <a:pPr marL="342900" lvl="1" indent="0">
              <a:spcBef>
                <a:spcPts val="0"/>
              </a:spcBef>
              <a:buNone/>
            </a:pPr>
            <a:r>
              <a:rPr lang="en-US" sz="2000" dirty="0">
                <a:solidFill>
                  <a:schemeClr val="bg1"/>
                </a:solidFill>
                <a:effectLst/>
                <a:latin typeface="Arial" panose="020B0604020202020204" pitchFamily="34" charset="0"/>
                <a:cs typeface="Arial" panose="020B0604020202020204" pitchFamily="34" charset="0"/>
              </a:rPr>
              <a:t>	</a:t>
            </a:r>
          </a:p>
          <a:p>
            <a:pPr marL="742950" lvl="2" indent="0" algn="l" rtl="0">
              <a:spcBef>
                <a:spcPts val="0"/>
              </a:spcBef>
              <a:spcAft>
                <a:spcPts val="0"/>
              </a:spcAft>
              <a:buSzPts val="1600"/>
              <a:buNone/>
            </a:pPr>
            <a:endParaRPr lang="en-US" sz="2000" dirty="0">
              <a:solidFill>
                <a:schemeClr val="bg1"/>
              </a:solidFill>
              <a:latin typeface="Arial" panose="020B0604020202020204" pitchFamily="34" charset="0"/>
              <a:cs typeface="Arial" panose="020B0604020202020204" pitchFamily="34" charset="0"/>
            </a:endParaRPr>
          </a:p>
          <a:p>
            <a:pPr marL="742950" lvl="2" indent="0">
              <a:spcBef>
                <a:spcPts val="0"/>
              </a:spcBef>
              <a:buSzPts val="1600"/>
              <a:buNone/>
            </a:pPr>
            <a:r>
              <a:rPr lang="en-US" sz="2000" dirty="0">
                <a:latin typeface="Arial" panose="020B0604020202020204" pitchFamily="34" charset="0"/>
                <a:cs typeface="Arial" panose="020B0604020202020204" pitchFamily="34" charset="0"/>
              </a:rPr>
              <a:t>Data coverage</a:t>
            </a:r>
          </a:p>
          <a:p>
            <a:pPr marL="742950" lvl="2" indent="0">
              <a:spcBef>
                <a:spcPts val="0"/>
              </a:spcBef>
              <a:buSzPts val="1600"/>
              <a:buNone/>
            </a:pPr>
            <a:r>
              <a:rPr lang="en-US" sz="2000" dirty="0">
                <a:latin typeface="Arial" panose="020B0604020202020204" pitchFamily="34" charset="0"/>
                <a:cs typeface="Arial" panose="020B0604020202020204" pitchFamily="34" charset="0"/>
              </a:rPr>
              <a:t> 
Public data</a:t>
            </a:r>
          </a:p>
          <a:p>
            <a:pPr marL="742950" lvl="2" indent="0">
              <a:spcBef>
                <a:spcPts val="0"/>
              </a:spcBef>
              <a:buSzPts val="1600"/>
              <a:buNone/>
            </a:pPr>
            <a:r>
              <a:rPr lang="en-US" sz="2000" dirty="0">
                <a:latin typeface="Arial" panose="020B0604020202020204" pitchFamily="34" charset="0"/>
                <a:cs typeface="Arial" panose="020B0604020202020204" pitchFamily="34" charset="0"/>
              </a:rPr>
              <a:t>
Combined data</a:t>
            </a:r>
          </a:p>
          <a:p>
            <a:pPr marL="742950" lvl="2" indent="0">
              <a:spcBef>
                <a:spcPts val="0"/>
              </a:spcBef>
              <a:buSzPts val="1600"/>
              <a:buNone/>
            </a:pPr>
            <a:r>
              <a:rPr lang="en-US" sz="2000" dirty="0">
                <a:latin typeface="Arial" panose="020B0604020202020204" pitchFamily="34" charset="0"/>
                <a:cs typeface="Arial" panose="020B0604020202020204" pitchFamily="34" charset="0"/>
              </a:rPr>
              <a:t>
Resolution</a:t>
            </a:r>
            <a:endParaRPr lang="en-US" sz="2000" dirty="0">
              <a:solidFill>
                <a:schemeClr val="bg1"/>
              </a:solidFill>
              <a:effectLst/>
              <a:latin typeface="Arial" panose="020B0604020202020204" pitchFamily="34" charset="0"/>
              <a:cs typeface="Arial" panose="020B0604020202020204" pitchFamily="34" charset="0"/>
            </a:endParaRPr>
          </a:p>
          <a:p>
            <a:pPr marL="342900" lvl="1" indent="0">
              <a:spcBef>
                <a:spcPts val="0"/>
              </a:spcBef>
              <a:buNone/>
            </a:pPr>
            <a:endParaRPr lang="en-US" sz="2400" dirty="0">
              <a:solidFill>
                <a:schemeClr val="bg1"/>
              </a:solidFill>
              <a:latin typeface="Arial" panose="020B0604020202020204" pitchFamily="34" charset="0"/>
              <a:cs typeface="Arial" panose="020B0604020202020204" pitchFamily="34" charset="0"/>
            </a:endParaRPr>
          </a:p>
        </p:txBody>
      </p:sp>
      <p:sp>
        <p:nvSpPr>
          <p:cNvPr id="20" name="Google Shape;106;p15">
            <a:extLst>
              <a:ext uri="{FF2B5EF4-FFF2-40B4-BE49-F238E27FC236}">
                <a16:creationId xmlns:a16="http://schemas.microsoft.com/office/drawing/2014/main" id="{C9FDB8CC-C4F4-471A-B1CB-9A6ABECCC3E3}"/>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Introduction</a:t>
            </a:r>
          </a:p>
        </p:txBody>
      </p:sp>
      <p:pic>
        <p:nvPicPr>
          <p:cNvPr id="21" name="Gráfico 20" descr="Selo seguir com preenchimento sólido">
            <a:extLst>
              <a:ext uri="{FF2B5EF4-FFF2-40B4-BE49-F238E27FC236}">
                <a16:creationId xmlns:a16="http://schemas.microsoft.com/office/drawing/2014/main" id="{2EC552A6-3FC2-4391-B221-08EEB97D9B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017" y="4240373"/>
            <a:ext cx="427220" cy="427220"/>
          </a:xfrm>
          <a:prstGeom prst="rect">
            <a:avLst/>
          </a:prstGeom>
        </p:spPr>
      </p:pic>
      <p:pic>
        <p:nvPicPr>
          <p:cNvPr id="24" name="Gráfico 23" descr="Selo seguir com preenchimento sólido">
            <a:extLst>
              <a:ext uri="{FF2B5EF4-FFF2-40B4-BE49-F238E27FC236}">
                <a16:creationId xmlns:a16="http://schemas.microsoft.com/office/drawing/2014/main" id="{31C3C09A-20BC-4587-B0E9-D4A1FC5121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5978" y="4766958"/>
            <a:ext cx="427220" cy="427220"/>
          </a:xfrm>
          <a:prstGeom prst="rect">
            <a:avLst/>
          </a:prstGeom>
        </p:spPr>
      </p:pic>
      <p:pic>
        <p:nvPicPr>
          <p:cNvPr id="25" name="Gráfico 24" descr="Selo seguir com preenchimento sólido">
            <a:extLst>
              <a:ext uri="{FF2B5EF4-FFF2-40B4-BE49-F238E27FC236}">
                <a16:creationId xmlns:a16="http://schemas.microsoft.com/office/drawing/2014/main" id="{B96D332F-A049-429F-BFC7-A70A960FA5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519" y="5324592"/>
            <a:ext cx="427220" cy="427220"/>
          </a:xfrm>
          <a:prstGeom prst="rect">
            <a:avLst/>
          </a:prstGeom>
        </p:spPr>
      </p:pic>
      <p:pic>
        <p:nvPicPr>
          <p:cNvPr id="26" name="Gráfico 25" descr="Selo seguir com preenchimento sólido">
            <a:extLst>
              <a:ext uri="{FF2B5EF4-FFF2-40B4-BE49-F238E27FC236}">
                <a16:creationId xmlns:a16="http://schemas.microsoft.com/office/drawing/2014/main" id="{9E82CF9A-8C52-4991-BE8A-F0F30FE249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027" y="5882226"/>
            <a:ext cx="427220" cy="4272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1" name="Google Shape;251;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US" smtClean="0"/>
              <a:t>9</a:t>
            </a:fld>
            <a:endParaRPr lang="en-US"/>
          </a:p>
        </p:txBody>
      </p:sp>
      <p:pic>
        <p:nvPicPr>
          <p:cNvPr id="254" name="Google Shape;254;p25"/>
          <p:cNvPicPr preferRelativeResize="0"/>
          <p:nvPr/>
        </p:nvPicPr>
        <p:blipFill>
          <a:blip r:embed="rId3">
            <a:alphaModFix/>
          </a:blip>
          <a:stretch>
            <a:fillRect/>
          </a:stretch>
        </p:blipFill>
        <p:spPr>
          <a:xfrm>
            <a:off x="2797225" y="680271"/>
            <a:ext cx="5921201" cy="3574549"/>
          </a:xfrm>
          <a:prstGeom prst="rect">
            <a:avLst/>
          </a:prstGeom>
          <a:noFill/>
          <a:ln>
            <a:noFill/>
          </a:ln>
        </p:spPr>
      </p:pic>
      <p:pic>
        <p:nvPicPr>
          <p:cNvPr id="255" name="Google Shape;255;p25"/>
          <p:cNvPicPr preferRelativeResize="0"/>
          <p:nvPr/>
        </p:nvPicPr>
        <p:blipFill>
          <a:blip r:embed="rId4">
            <a:alphaModFix/>
          </a:blip>
          <a:stretch>
            <a:fillRect/>
          </a:stretch>
        </p:blipFill>
        <p:spPr>
          <a:xfrm>
            <a:off x="4787710" y="4435125"/>
            <a:ext cx="4232163" cy="2047474"/>
          </a:xfrm>
          <a:prstGeom prst="rect">
            <a:avLst/>
          </a:prstGeom>
          <a:noFill/>
          <a:ln>
            <a:noFill/>
          </a:ln>
        </p:spPr>
      </p:pic>
      <p:cxnSp>
        <p:nvCxnSpPr>
          <p:cNvPr id="256" name="Google Shape;256;p25"/>
          <p:cNvCxnSpPr>
            <a:cxnSpLocks/>
            <a:stCxn id="254" idx="2"/>
          </p:cNvCxnSpPr>
          <p:nvPr/>
        </p:nvCxnSpPr>
        <p:spPr>
          <a:xfrm>
            <a:off x="5757826" y="4254820"/>
            <a:ext cx="881399" cy="1007400"/>
          </a:xfrm>
          <a:prstGeom prst="straightConnector1">
            <a:avLst/>
          </a:prstGeom>
          <a:noFill/>
          <a:ln w="28575"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pic>
        <p:nvPicPr>
          <p:cNvPr id="257" name="Google Shape;257;p25"/>
          <p:cNvPicPr preferRelativeResize="0"/>
          <p:nvPr/>
        </p:nvPicPr>
        <p:blipFill>
          <a:blip r:embed="rId5">
            <a:alphaModFix/>
          </a:blip>
          <a:stretch>
            <a:fillRect/>
          </a:stretch>
        </p:blipFill>
        <p:spPr>
          <a:xfrm>
            <a:off x="2443534" y="4332475"/>
            <a:ext cx="2276020" cy="2270771"/>
          </a:xfrm>
          <a:prstGeom prst="rect">
            <a:avLst/>
          </a:prstGeom>
          <a:noFill/>
          <a:ln>
            <a:noFill/>
          </a:ln>
        </p:spPr>
      </p:pic>
      <p:cxnSp>
        <p:nvCxnSpPr>
          <p:cNvPr id="258" name="Google Shape;258;p25"/>
          <p:cNvCxnSpPr>
            <a:cxnSpLocks/>
            <a:stCxn id="254" idx="2"/>
          </p:cNvCxnSpPr>
          <p:nvPr/>
        </p:nvCxnSpPr>
        <p:spPr>
          <a:xfrm flipH="1">
            <a:off x="3672590" y="4254820"/>
            <a:ext cx="2085236" cy="1231580"/>
          </a:xfrm>
          <a:prstGeom prst="straightConnector1">
            <a:avLst/>
          </a:prstGeom>
          <a:noFill/>
          <a:ln w="28575" cap="flat" cmpd="sng">
            <a:solidFill>
              <a:schemeClr val="tx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260" name="Google Shape;260;p25"/>
          <p:cNvSpPr txBox="1"/>
          <p:nvPr/>
        </p:nvSpPr>
        <p:spPr>
          <a:xfrm>
            <a:off x="6382088" y="3839148"/>
            <a:ext cx="61923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u="sng"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http://icgem.gfz-potsdam.de/calcgrid</a:t>
            </a:r>
            <a:endParaRPr sz="1200" dirty="0">
              <a:solidFill>
                <a:schemeClr val="bg1"/>
              </a:solidFill>
              <a:latin typeface="Arial" panose="020B0604020202020204" pitchFamily="34" charset="0"/>
              <a:ea typeface="Lato"/>
              <a:cs typeface="Arial" panose="020B0604020202020204" pitchFamily="34" charset="0"/>
              <a:sym typeface="Lato"/>
            </a:endParaRPr>
          </a:p>
        </p:txBody>
      </p:sp>
      <p:sp>
        <p:nvSpPr>
          <p:cNvPr id="16" name="Google Shape;106;p15">
            <a:extLst>
              <a:ext uri="{FF2B5EF4-FFF2-40B4-BE49-F238E27FC236}">
                <a16:creationId xmlns:a16="http://schemas.microsoft.com/office/drawing/2014/main" id="{1852181D-71C2-4B60-8F64-35EB5FBE44A1}"/>
              </a:ext>
            </a:extLst>
          </p:cNvPr>
          <p:cNvSpPr txBox="1">
            <a:spLocks/>
          </p:cNvSpPr>
          <p:nvPr/>
        </p:nvSpPr>
        <p:spPr>
          <a:xfrm>
            <a:off x="6194822" y="119920"/>
            <a:ext cx="2949178" cy="651857"/>
          </a:xfrm>
          <a:prstGeom prst="rect">
            <a:avLst/>
          </a:prstGeom>
        </p:spPr>
        <p:txBody>
          <a:bodyPr spcFirstLastPara="1" vert="horz" lIns="91425" tIns="91425" rIns="91425" bIns="91425" rtlCol="0" anchor="b" anchorCtr="0">
            <a:normAutofit/>
          </a:bodyPr>
          <a:lstStyle>
            <a:lvl1pPr algn="l" defTabSz="685800" rtl="0" eaLnBrk="1" latinLnBrk="0" hangingPunct="1">
              <a:lnSpc>
                <a:spcPct val="90000"/>
              </a:lnSpc>
              <a:spcBef>
                <a:spcPct val="0"/>
              </a:spcBef>
              <a:buNone/>
              <a:defRPr sz="2400" b="1" kern="1200">
                <a:solidFill>
                  <a:schemeClr val="accent1">
                    <a:lumMod val="20000"/>
                    <a:lumOff val="80000"/>
                  </a:schemeClr>
                </a:solidFill>
                <a:latin typeface="+mn-lt"/>
                <a:ea typeface="+mj-ea"/>
                <a:cs typeface="+mj-cs"/>
              </a:defRPr>
            </a:lvl1pPr>
          </a:lstStyle>
          <a:p>
            <a:pPr algn="r">
              <a:spcBef>
                <a:spcPts val="0"/>
              </a:spcBef>
            </a:pPr>
            <a:r>
              <a:rPr lang="en-US" sz="2800" dirty="0">
                <a:solidFill>
                  <a:schemeClr val="bg1"/>
                </a:solidFill>
                <a:latin typeface="Arial" panose="020B0604020202020204" pitchFamily="34" charset="0"/>
                <a:cs typeface="Arial" panose="020B0604020202020204" pitchFamily="34" charset="0"/>
              </a:rPr>
              <a:t>Introduction</a:t>
            </a:r>
          </a:p>
        </p:txBody>
      </p:sp>
      <p:sp>
        <p:nvSpPr>
          <p:cNvPr id="17" name="Google Shape;120;p16">
            <a:extLst>
              <a:ext uri="{FF2B5EF4-FFF2-40B4-BE49-F238E27FC236}">
                <a16:creationId xmlns:a16="http://schemas.microsoft.com/office/drawing/2014/main" id="{09BA811E-31CF-4801-B653-55A987436E9E}"/>
              </a:ext>
            </a:extLst>
          </p:cNvPr>
          <p:cNvSpPr txBox="1"/>
          <p:nvPr/>
        </p:nvSpPr>
        <p:spPr>
          <a:xfrm>
            <a:off x="2335659" y="6731814"/>
            <a:ext cx="3887391" cy="495700"/>
          </a:xfrm>
          <a:prstGeom prst="rect">
            <a:avLst/>
          </a:prstGeom>
        </p:spPr>
        <p:txBody>
          <a:bodyPr spcFirstLastPara="1" lIns="91425" tIns="91425" rIns="91425" bIns="91425" anchor="b" anchorCtr="0">
            <a:noAutofit/>
          </a:bodyPr>
          <a:lstStyle/>
          <a:p>
            <a:pPr lvl="0">
              <a:spcAft>
                <a:spcPts val="600"/>
              </a:spcAft>
            </a:pPr>
            <a:r>
              <a:rPr lang="en-US" sz="1200" dirty="0">
                <a:solidFill>
                  <a:schemeClr val="accent5">
                    <a:lumMod val="20000"/>
                    <a:lumOff val="80000"/>
                  </a:schemeClr>
                </a:solidFill>
                <a:latin typeface="Arial" panose="020B0604020202020204" pitchFamily="34" charset="0"/>
                <a:cs typeface="Arial" panose="020B0604020202020204" pitchFamily="34" charset="0"/>
              </a:rPr>
              <a:t>ON RGFB Collection (JÚNIOR, 2018).
</a:t>
            </a:r>
            <a:endParaRPr lang="pt-BR" sz="1200" dirty="0">
              <a:solidFill>
                <a:schemeClr val="accent5">
                  <a:lumMod val="20000"/>
                  <a:lumOff val="80000"/>
                </a:schemeClr>
              </a:solidFill>
              <a:latin typeface="Arial" panose="020B0604020202020204" pitchFamily="34" charset="0"/>
              <a:cs typeface="Arial" panose="020B0604020202020204" pitchFamily="34" charset="0"/>
            </a:endParaRPr>
          </a:p>
        </p:txBody>
      </p:sp>
      <p:sp>
        <p:nvSpPr>
          <p:cNvPr id="27" name="Google Shape;212;p22">
            <a:extLst>
              <a:ext uri="{FF2B5EF4-FFF2-40B4-BE49-F238E27FC236}">
                <a16:creationId xmlns:a16="http://schemas.microsoft.com/office/drawing/2014/main" id="{ACE52632-0E67-43B3-B182-18D788BD3CE7}"/>
              </a:ext>
            </a:extLst>
          </p:cNvPr>
          <p:cNvSpPr txBox="1">
            <a:spLocks/>
          </p:cNvSpPr>
          <p:nvPr/>
        </p:nvSpPr>
        <p:spPr>
          <a:xfrm>
            <a:off x="-25704" y="2467545"/>
            <a:ext cx="2803161" cy="2452800"/>
          </a:xfrm>
          <a:prstGeom prst="rect">
            <a:avLst/>
          </a:prstGeom>
        </p:spPr>
        <p:txBody>
          <a:bodyPr spcFirstLastPara="1" vert="horz" wrap="square" lIns="91425" tIns="91425" rIns="91425" bIns="91425" rtlCol="0" anchor="t" anchorCtr="0">
            <a:noAutofit/>
          </a:bodyPr>
          <a:lstStyle>
            <a:lvl1pPr marL="171450" lvl="0" indent="-171450" algn="l" defTabSz="685800" rtl="0" eaLnBrk="1" latinLnBrk="0" hangingPunct="1">
              <a:lnSpc>
                <a:spcPct val="100000"/>
              </a:lnSpc>
              <a:spcBef>
                <a:spcPts val="0"/>
              </a:spcBef>
              <a:spcAft>
                <a:spcPts val="0"/>
              </a:spcAft>
              <a:buSzPts val="1600"/>
              <a:buFont typeface="Arial" panose="020B0604020202020204" pitchFamily="34" charset="0"/>
              <a:buNone/>
              <a:defRPr sz="1600" kern="1200">
                <a:solidFill>
                  <a:schemeClr val="accent5">
                    <a:lumMod val="20000"/>
                    <a:lumOff val="80000"/>
                  </a:schemeClr>
                </a:solidFill>
                <a:latin typeface="+mn-lt"/>
                <a:ea typeface="+mn-ea"/>
                <a:cs typeface="+mn-cs"/>
              </a:defRPr>
            </a:lvl1pPr>
            <a:lvl2pPr marL="514350" lvl="1" indent="-171450" algn="l" defTabSz="685800" rtl="0" eaLnBrk="1" latinLnBrk="0" hangingPunct="1">
              <a:lnSpc>
                <a:spcPct val="100000"/>
              </a:lnSpc>
              <a:spcBef>
                <a:spcPts val="0"/>
              </a:spcBef>
              <a:spcAft>
                <a:spcPts val="0"/>
              </a:spcAft>
              <a:buSzPts val="1600"/>
              <a:buFont typeface="Arial" panose="020B0604020202020204" pitchFamily="34" charset="0"/>
              <a:buNone/>
              <a:defRPr sz="1600" kern="1200">
                <a:solidFill>
                  <a:schemeClr val="accent5">
                    <a:lumMod val="20000"/>
                    <a:lumOff val="80000"/>
                  </a:schemeClr>
                </a:solidFill>
                <a:latin typeface="+mn-lt"/>
                <a:ea typeface="+mn-ea"/>
                <a:cs typeface="+mn-cs"/>
              </a:defRPr>
            </a:lvl2pPr>
            <a:lvl3pPr marL="857250" lvl="2" indent="-171450" algn="l" defTabSz="685800" rtl="0" eaLnBrk="1" latinLnBrk="0" hangingPunct="1">
              <a:lnSpc>
                <a:spcPct val="100000"/>
              </a:lnSpc>
              <a:spcBef>
                <a:spcPts val="0"/>
              </a:spcBef>
              <a:spcAft>
                <a:spcPts val="0"/>
              </a:spcAft>
              <a:buSzPts val="1600"/>
              <a:buFont typeface="Arial" panose="020B0604020202020204" pitchFamily="34" charset="0"/>
              <a:buNone/>
              <a:defRPr sz="1600" kern="1200">
                <a:solidFill>
                  <a:schemeClr val="accent5">
                    <a:lumMod val="20000"/>
                    <a:lumOff val="80000"/>
                  </a:schemeClr>
                </a:solidFill>
                <a:latin typeface="+mn-lt"/>
                <a:ea typeface="+mn-ea"/>
                <a:cs typeface="+mn-cs"/>
              </a:defRPr>
            </a:lvl3pPr>
            <a:lvl4pPr marL="1200150" lvl="3" indent="-171450" algn="l" defTabSz="685800" rtl="0" eaLnBrk="1" latinLnBrk="0" hangingPunct="1">
              <a:lnSpc>
                <a:spcPct val="100000"/>
              </a:lnSpc>
              <a:spcBef>
                <a:spcPts val="0"/>
              </a:spcBef>
              <a:spcAft>
                <a:spcPts val="0"/>
              </a:spcAft>
              <a:buSzPts val="1600"/>
              <a:buFont typeface="Arial" panose="020B0604020202020204" pitchFamily="34" charset="0"/>
              <a:buNone/>
              <a:defRPr sz="1600" kern="1200">
                <a:solidFill>
                  <a:schemeClr val="accent5">
                    <a:lumMod val="20000"/>
                    <a:lumOff val="80000"/>
                  </a:schemeClr>
                </a:solidFill>
                <a:latin typeface="+mn-lt"/>
                <a:ea typeface="+mn-ea"/>
                <a:cs typeface="+mn-cs"/>
              </a:defRPr>
            </a:lvl4pPr>
            <a:lvl5pPr marL="1543050" lvl="4" indent="-171450" algn="l" defTabSz="685800" rtl="0" eaLnBrk="1" latinLnBrk="0" hangingPunct="1">
              <a:lnSpc>
                <a:spcPct val="100000"/>
              </a:lnSpc>
              <a:spcBef>
                <a:spcPts val="0"/>
              </a:spcBef>
              <a:spcAft>
                <a:spcPts val="0"/>
              </a:spcAft>
              <a:buSzPts val="1600"/>
              <a:buFont typeface="Arial" panose="020B0604020202020204" pitchFamily="34" charset="0"/>
              <a:buNone/>
              <a:defRPr sz="1600" kern="1200">
                <a:solidFill>
                  <a:schemeClr val="accent5">
                    <a:lumMod val="20000"/>
                    <a:lumOff val="80000"/>
                  </a:schemeClr>
                </a:solidFill>
                <a:latin typeface="+mn-lt"/>
                <a:ea typeface="+mn-ea"/>
                <a:cs typeface="+mn-cs"/>
              </a:defRPr>
            </a:lvl5pPr>
            <a:lvl6pPr marL="1885950" lvl="5" indent="-171450" algn="l" defTabSz="685800" rtl="0" eaLnBrk="1" latinLnBrk="0" hangingPunct="1">
              <a:lnSpc>
                <a:spcPct val="100000"/>
              </a:lnSpc>
              <a:spcBef>
                <a:spcPts val="0"/>
              </a:spcBef>
              <a:spcAft>
                <a:spcPts val="0"/>
              </a:spcAft>
              <a:buSzPts val="1600"/>
              <a:buFont typeface="Arial" panose="020B0604020202020204" pitchFamily="34" charset="0"/>
              <a:buNone/>
              <a:defRPr sz="1600" kern="1200">
                <a:solidFill>
                  <a:schemeClr val="tx1"/>
                </a:solidFill>
                <a:latin typeface="+mn-lt"/>
                <a:ea typeface="+mn-ea"/>
                <a:cs typeface="+mn-cs"/>
              </a:defRPr>
            </a:lvl6pPr>
            <a:lvl7pPr marL="2228850" lvl="6" indent="-171450" algn="l" defTabSz="685800" rtl="0" eaLnBrk="1" latinLnBrk="0" hangingPunct="1">
              <a:lnSpc>
                <a:spcPct val="100000"/>
              </a:lnSpc>
              <a:spcBef>
                <a:spcPts val="0"/>
              </a:spcBef>
              <a:spcAft>
                <a:spcPts val="0"/>
              </a:spcAft>
              <a:buSzPts val="1600"/>
              <a:buFont typeface="Arial" panose="020B0604020202020204" pitchFamily="34" charset="0"/>
              <a:buNone/>
              <a:defRPr sz="1600" kern="1200">
                <a:solidFill>
                  <a:schemeClr val="tx1"/>
                </a:solidFill>
                <a:latin typeface="+mn-lt"/>
                <a:ea typeface="+mn-ea"/>
                <a:cs typeface="+mn-cs"/>
              </a:defRPr>
            </a:lvl7pPr>
            <a:lvl8pPr marL="2571750" lvl="7" indent="-171450" algn="l" defTabSz="685800" rtl="0" eaLnBrk="1" latinLnBrk="0" hangingPunct="1">
              <a:lnSpc>
                <a:spcPct val="100000"/>
              </a:lnSpc>
              <a:spcBef>
                <a:spcPts val="0"/>
              </a:spcBef>
              <a:spcAft>
                <a:spcPts val="0"/>
              </a:spcAft>
              <a:buSzPts val="1600"/>
              <a:buFont typeface="Arial" panose="020B0604020202020204" pitchFamily="34" charset="0"/>
              <a:buNone/>
              <a:defRPr sz="1600" kern="1200">
                <a:solidFill>
                  <a:schemeClr val="tx1"/>
                </a:solidFill>
                <a:latin typeface="+mn-lt"/>
                <a:ea typeface="+mn-ea"/>
                <a:cs typeface="+mn-cs"/>
              </a:defRPr>
            </a:lvl8pPr>
            <a:lvl9pPr marL="2914650" lvl="8" indent="-171450" algn="l" defTabSz="685800" rtl="0" eaLnBrk="1" latinLnBrk="0" hangingPunct="1">
              <a:lnSpc>
                <a:spcPct val="100000"/>
              </a:lnSpc>
              <a:spcBef>
                <a:spcPts val="0"/>
              </a:spcBef>
              <a:spcAft>
                <a:spcPts val="0"/>
              </a:spcAft>
              <a:buSzPts val="1600"/>
              <a:buFont typeface="Arial" panose="020B0604020202020204" pitchFamily="34" charset="0"/>
              <a:buNone/>
              <a:defRPr sz="1600" kern="1200">
                <a:solidFill>
                  <a:schemeClr val="tx1"/>
                </a:solidFill>
                <a:latin typeface="+mn-lt"/>
                <a:ea typeface="+mn-ea"/>
                <a:cs typeface="+mn-cs"/>
              </a:defRPr>
            </a:lvl9pPr>
          </a:lstStyle>
          <a:p>
            <a:pPr marL="342900" indent="-342900">
              <a:lnSpc>
                <a:spcPct val="115000"/>
              </a:lnSpc>
              <a:buFont typeface="Arial" panose="020B0604020202020204" pitchFamily="34" charset="0"/>
              <a:buChar char="•"/>
            </a:pPr>
            <a:r>
              <a:rPr lang="en-US" sz="2400" dirty="0">
                <a:solidFill>
                  <a:schemeClr val="bg1"/>
                </a:solidFill>
                <a:latin typeface="Arial"/>
                <a:ea typeface="Arial"/>
                <a:cs typeface="Arial"/>
                <a:sym typeface="Arial"/>
              </a:rPr>
              <a:t>Objective</a:t>
            </a:r>
          </a:p>
          <a:p>
            <a:pPr marL="685800" lvl="1" indent="-342900">
              <a:lnSpc>
                <a:spcPct val="115000"/>
              </a:lnSpc>
              <a:buFont typeface="Wingdings" panose="05000000000000000000" pitchFamily="2" charset="2"/>
              <a:buChar char="§"/>
            </a:pPr>
            <a:r>
              <a:rPr lang="en-US" sz="2000" dirty="0">
                <a:solidFill>
                  <a:schemeClr val="bg1"/>
                </a:solidFill>
                <a:latin typeface="Arial"/>
                <a:ea typeface="Arial"/>
                <a:cs typeface="Arial"/>
                <a:sym typeface="Arial"/>
              </a:rPr>
              <a:t>Check the behavior of EIGEN-6C4 in real applications</a:t>
            </a:r>
          </a:p>
          <a:p>
            <a:pPr marL="342900" lvl="1" indent="0">
              <a:lnSpc>
                <a:spcPct val="115000"/>
              </a:lnSpc>
            </a:pPr>
            <a:endParaRPr lang="en-US" sz="2000" dirty="0">
              <a:solidFill>
                <a:schemeClr val="bg1"/>
              </a:solidFill>
              <a:latin typeface="Arial"/>
              <a:ea typeface="Arial"/>
              <a:cs typeface="Arial"/>
              <a:sym typeface="Arial"/>
            </a:endParaRPr>
          </a:p>
          <a:p>
            <a:pPr marL="342900" lvl="1" indent="0">
              <a:lnSpc>
                <a:spcPct val="115000"/>
              </a:lnSpc>
            </a:pPr>
            <a:endParaRPr lang="en-US" sz="2000" dirty="0">
              <a:solidFill>
                <a:srgbClr val="000000"/>
              </a:solidFill>
              <a:latin typeface="Arial"/>
              <a:ea typeface="Arial"/>
              <a:cs typeface="Arial"/>
              <a:sym typeface="Arial"/>
            </a:endParaRPr>
          </a:p>
          <a:p>
            <a:pPr marL="0" indent="0">
              <a:lnSpc>
                <a:spcPct val="115000"/>
              </a:lnSpc>
              <a:spcBef>
                <a:spcPts val="1600"/>
              </a:spcBef>
              <a:spcAft>
                <a:spcPts val="1600"/>
              </a:spcAft>
            </a:pPr>
            <a:endParaRPr lang="en-US" sz="2400"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tema sbgf">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 sbgf" id="{FAC2DFBE-21F4-4F85-8499-4412AAE645CC}" vid="{D4B0DC31-C89B-45AD-A8E5-C4AFA7806552}"/>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 sbgf</Template>
  <TotalTime>1956</TotalTime>
  <Words>551</Words>
  <Application>Microsoft Office PowerPoint</Application>
  <PresentationFormat>Apresentação na tela (4:3)</PresentationFormat>
  <Paragraphs>186</Paragraphs>
  <Slides>27</Slides>
  <Notes>25</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27</vt:i4>
      </vt:variant>
    </vt:vector>
  </HeadingPairs>
  <TitlesOfParts>
    <vt:vector size="33" baseType="lpstr">
      <vt:lpstr>Cambria Math</vt:lpstr>
      <vt:lpstr>Arial</vt:lpstr>
      <vt:lpstr>Wingdings</vt:lpstr>
      <vt:lpstr>Calibri</vt:lpstr>
      <vt:lpstr>Bahnschrift SemiBold</vt:lpstr>
      <vt:lpstr>tema sbgf</vt:lpstr>
      <vt:lpstr>A Qualitative analysis of the global earth model EIGEN-6C4 in predicting gravity disturbances over Goiás state, Midwest Brazil.</vt:lpstr>
      <vt:lpstr>Apresentação do PowerPoint</vt:lpstr>
      <vt:lpstr>Summary</vt:lpstr>
      <vt:lpstr>Introduction</vt:lpstr>
      <vt:lpstr>Apresentação do PowerPoint</vt:lpstr>
      <vt:lpstr>Apresentação do PowerPoint</vt:lpstr>
      <vt:lpstr>Apresentação do PowerPoint</vt:lpstr>
      <vt:lpstr>Apresentação do PowerPoint</vt:lpstr>
      <vt:lpstr>Apresentação do PowerPoint</vt:lpstr>
      <vt:lpstr>Methods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Results</vt:lpstr>
      <vt:lpstr>Apresentação do PowerPoint</vt:lpstr>
      <vt:lpstr>Apresentação do PowerPoint</vt:lpstr>
      <vt:lpstr>Apresentação do PowerPoint</vt:lpstr>
      <vt:lpstr>Apresentação do PowerPoint</vt:lpstr>
      <vt:lpstr>Apresentação do PowerPoint</vt:lpstr>
      <vt:lpstr>Apresentação do PowerPoint</vt:lpstr>
      <vt:lpstr>Conclusions</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3392</cp:lastModifiedBy>
  <cp:revision>40</cp:revision>
  <dcterms:modified xsi:type="dcterms:W3CDTF">2021-10-05T21:54:04Z</dcterms:modified>
</cp:coreProperties>
</file>